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9900"/>
    <a:srgbClr val="FFCC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6B84AF-A4A6-42E2-A0A7-C7364E72677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0A8590-4DEA-45A2-9894-72D9D3ED4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06988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«Улицы города Иркутска»</a:t>
            </a:r>
          </a:p>
          <a:p>
            <a:pPr algn="r"/>
            <a:endParaRPr lang="ru-RU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4500570"/>
            <a:ext cx="49478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учитель истории, обществознания</a:t>
            </a:r>
          </a:p>
          <a:p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г. Иркутска СОШ № 10 им. П. А. Пономарева Сухачева </a:t>
            </a:r>
            <a:r>
              <a:rPr lang="ru-RU" sz="1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Александровна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6143644"/>
            <a:ext cx="178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</a:t>
            </a:r>
          </a:p>
          <a:p>
            <a:pPr algn="ctr"/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Самая короткая улица Иркутска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071810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Улица </a:t>
            </a:r>
            <a:r>
              <a:rPr lang="ru-RU" sz="4000" b="1" dirty="0" err="1" smtClean="0">
                <a:solidFill>
                  <a:srgbClr val="FF0000"/>
                </a:solidFill>
              </a:rPr>
              <a:t>Канадзавы</a:t>
            </a:r>
            <a:r>
              <a:rPr lang="ru-RU" sz="4000" b="1" dirty="0" smtClean="0">
                <a:solidFill>
                  <a:srgbClr val="FF0000"/>
                </a:solidFill>
              </a:rPr>
              <a:t> – 200 м.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608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000504"/>
            <a:ext cx="2707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Ленина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643050"/>
            <a:ext cx="2228827" cy="113558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714356"/>
            <a:ext cx="7072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642918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О=И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sun9-67.userapi.com/impg/-TdvWMVJwm8hd3_GYPsYLJA9pAaL3HXPztXFtA/ou1UPtaeaQI.jpg?size=454x807&amp;quality=95&amp;sign=c9c56cf7e164d476c4d6e31e1ce221fa&amp;c_uniq_tag=kY2zQJnt42AinqoDmA-cFPP3W7me6miuv0MNp0XU1Ic&amp;type=album"/>
          <p:cNvPicPr>
            <a:picLocks noChangeAspect="1" noChangeArrowheads="1"/>
          </p:cNvPicPr>
          <p:nvPr/>
        </p:nvPicPr>
        <p:blipFill>
          <a:blip r:embed="rId6" cstate="print"/>
          <a:srcRect l="13314" t="17477" r="11241" b="20106"/>
          <a:stretch>
            <a:fillRect/>
          </a:stretch>
        </p:blipFill>
        <p:spPr bwMode="auto">
          <a:xfrm>
            <a:off x="5072066" y="1285860"/>
            <a:ext cx="1214446" cy="17859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786578" y="785794"/>
            <a:ext cx="4459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642918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О=А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56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786190"/>
            <a:ext cx="4226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 Осипенко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94" name="AutoShape 2" descr="https://3.bp.blogspot.com/-e9H7y2rvDtc/W7evbsX_PHI/AAAAAAAAUjI/ZN4P7alKO_IwC1h4OcY64EJ-nZr8tEWkACLcBGAs/s1600/ruki_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85728"/>
            <a:ext cx="4219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taplink.st/a/8/5/b/f/350c18.jpg?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214422"/>
            <a:ext cx="1428750" cy="14287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428860" y="285728"/>
            <a:ext cx="4219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1714488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mage.shutterstock.com/image-photo/foam-bubbles-abstract-white-border-260nw-2480904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071546"/>
            <a:ext cx="3171787" cy="1904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143504" y="285728"/>
            <a:ext cx="1527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А=О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38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14752"/>
            <a:ext cx="2507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Седова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357166"/>
            <a:ext cx="829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,,,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500174"/>
            <a:ext cx="2659081" cy="149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14810" y="500042"/>
            <a:ext cx="18485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19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571612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444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15338" y="5786454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14752"/>
            <a:ext cx="3889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Ядринцева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6" name="AutoShape 2" descr="https://sun9-51.userapi.com/impg/gJ5P7KudRQZ5AZhuLwx6UA_Q8W8Ow8SOcEvTZg/oa71LU081Jw.jpg?size=320x267&amp;quality=96&amp;sign=b72e0e9162a83cfb51725eb9be154212&amp;c_uniq_tag=UYxEecWsl_sa3pRyH0E-6n8WQjItLCM4dOo5zWIs9z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www.nicepng.com/png/full/83-835844_sit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000108"/>
            <a:ext cx="2101377" cy="213421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43042" y="285728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trike="sngStrike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strike="sngStrike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www.shutterstock.com/image-vector/illustration-teenage-boy-wearing-prince-260nw-4298816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us.123rf.com/450wm/lenm/lenm1606/lenm160600125/59186005-illustration-of-a-teenage-boy-wearing-a-prince-costum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/>
          <a:srcRect l="40656" t="31147" r="40983" b="26230"/>
          <a:stretch>
            <a:fillRect/>
          </a:stretch>
        </p:blipFill>
        <p:spPr bwMode="auto">
          <a:xfrm>
            <a:off x="3214678" y="1142984"/>
            <a:ext cx="1143008" cy="212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3286116" y="285728"/>
            <a:ext cx="1098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trike="sngStrike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</a:t>
            </a:r>
            <a:endParaRPr lang="ru-RU" sz="5400" b="1" strike="sngStrike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28604"/>
            <a:ext cx="2214578" cy="321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19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571612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8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5075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называлась улица К. Маркса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дореволюционной России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429124" y="2643182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перспективная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или Большая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8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4214818"/>
            <a:ext cx="1629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Чехов</a:t>
            </a:r>
            <a:endParaRPr lang="ru-RU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1571612"/>
            <a:ext cx="80873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Какому писателю, </a:t>
            </a:r>
            <a:r>
              <a:rPr lang="ru-RU" sz="2400" b="1" dirty="0" smtClean="0">
                <a:solidFill>
                  <a:srgbClr val="002060"/>
                </a:solidFill>
              </a:rPr>
              <a:t>который заезжал </a:t>
            </a:r>
            <a:r>
              <a:rPr lang="ru-RU" sz="2400" b="1" smtClean="0">
                <a:solidFill>
                  <a:srgbClr val="002060"/>
                </a:solidFill>
              </a:rPr>
              <a:t>в Иркутск, 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честь которого названа улица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центральной части города, принадлежит  афоризм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«Чужими грехами свят не будешь»</a:t>
            </a:r>
          </a:p>
        </p:txBody>
      </p:sp>
    </p:spTree>
    <p:extLst>
      <p:ext uri="{BB962C8B-B14F-4D97-AF65-F5344CB8AC3E}">
        <p14:creationId xmlns:p14="http://schemas.microsoft.com/office/powerpoint/2010/main" xmlns="" val="323318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57158" y="1214422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Какой губернатор Иркутской области удостоен памятника в Иркутске?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286248" y="4071942"/>
            <a:ext cx="3616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Юрий Ножиков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8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2768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357290" y="2928934"/>
            <a:ext cx="7196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честь крупнейших сибирских</a:t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торговцев мукой, квасом - </a:t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Ушаковых Ивана и Андрея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1000108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честь кого названа улица </a:t>
            </a:r>
            <a:r>
              <a:rPr lang="ru-RU" sz="2400" b="1" dirty="0" err="1" smtClean="0">
                <a:solidFill>
                  <a:srgbClr val="002060"/>
                </a:solidFill>
              </a:rPr>
              <a:t>Ушаковская</a:t>
            </a:r>
            <a:r>
              <a:rPr lang="ru-RU" sz="2400" b="1" dirty="0" smtClean="0">
                <a:solidFill>
                  <a:srgbClr val="002060"/>
                </a:solidFill>
              </a:rPr>
              <a:t>, как и река </a:t>
            </a:r>
            <a:r>
              <a:rPr lang="ru-RU" sz="2400" b="1" dirty="0" err="1" smtClean="0">
                <a:solidFill>
                  <a:srgbClr val="002060"/>
                </a:solidFill>
              </a:rPr>
              <a:t>Ушаковка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8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8" grpId="0"/>
      <p:bldP spid="4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8461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812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Иркутск: Памятники и статуи :[Электронный ресурс]. 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https://www.tripadvisor.ru/Attractions-g298527-Activities-c47-t26-Irkutsk_Irkutsk_Oblast_Siberian_District.html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Дата обращения 18.01.2025 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картинки [Электронный ресурс].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https://ya.ru/images/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Дата обращения 13.01.25г.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288032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Памятники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000504"/>
            <a:ext cx="288032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Ребусы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288032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Вопрос-ответ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857620" y="114298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143504" y="114298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429388" y="114298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643834" y="114298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3857620" y="257174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5143504" y="257174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429388" y="257174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7643834" y="257174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3857620" y="400050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5143504" y="400050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6429388" y="400050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7715272" y="4000504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>
            <a:hlinkClick r:id="rId15" action="ppaction://hlinksldjump"/>
          </p:cNvPr>
          <p:cNvSpPr/>
          <p:nvPr/>
        </p:nvSpPr>
        <p:spPr>
          <a:xfrm>
            <a:off x="7715272" y="5357826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>
            <a:hlinkClick r:id="rId16" action="ppaction://hlinksldjump"/>
          </p:cNvPr>
          <p:cNvSpPr/>
          <p:nvPr/>
        </p:nvSpPr>
        <p:spPr>
          <a:xfrm>
            <a:off x="5143504" y="5357826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hlinkClick r:id="rId17" action="ppaction://hlinksldjump"/>
          </p:cNvPr>
          <p:cNvSpPr/>
          <p:nvPr/>
        </p:nvSpPr>
        <p:spPr>
          <a:xfrm>
            <a:off x="6429388" y="5357826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5357826"/>
            <a:ext cx="288032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История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hlinkClick r:id="rId18" action="ppaction://hlinksldjump"/>
          </p:cNvPr>
          <p:cNvSpPr/>
          <p:nvPr/>
        </p:nvSpPr>
        <p:spPr>
          <a:xfrm>
            <a:off x="3857620" y="5357826"/>
            <a:ext cx="7200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 пересечении каких улиц находится памятник «выпавшему яйцу»?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avatars.dzeninfra.ru/get-zen_doc/9213367/pub_647f33839506570f872162e0_647f3417f7add750689b8d0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2400270" cy="3200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3500438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Марата и </a:t>
            </a:r>
            <a:r>
              <a:rPr lang="ru-RU" sz="2000" b="1" dirty="0" err="1" smtClean="0"/>
              <a:t>Канадзавы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85723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 какой улице находится памятник собаке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357430"/>
            <a:ext cx="2581853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3143248"/>
            <a:ext cx="1390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Седова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02435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7154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 пересечении каких улиц находится памятник корове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3857612" cy="28932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3357562"/>
            <a:ext cx="307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К. Маркса и Ленина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0423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 какой улице стоит памятник ветеринару в Иркутске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AutoShape 2" descr="https://dynamic-media-cdn.tripadvisor.com/media/photo-o/07/eb/d4/24/caption.jpg?w=700&amp;h=-1&amp;s=1"/>
          <p:cNvSpPr>
            <a:spLocks noChangeAspect="1" noChangeArrowheads="1"/>
          </p:cNvSpPr>
          <p:nvPr/>
        </p:nvSpPr>
        <p:spPr bwMode="auto">
          <a:xfrm>
            <a:off x="155575" y="-5462588"/>
            <a:ext cx="6400800" cy="11382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00438"/>
            <a:ext cx="295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1-я </a:t>
            </a:r>
            <a:r>
              <a:rPr lang="ru-RU" sz="2400" b="1" dirty="0" err="1" smtClean="0"/>
              <a:t>Красноказачья</a:t>
            </a:r>
            <a:endParaRPr lang="ru-RU" sz="2400" dirty="0"/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71744"/>
            <a:ext cx="3201461" cy="2343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0728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002060"/>
                </a:solidFill>
              </a:rPr>
              <a:t>Сколько примерно улиц насчитывает современный Иркутск?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214686"/>
            <a:ext cx="424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Более 800 (815)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493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 err="1" smtClean="0">
                <a:solidFill>
                  <a:srgbClr val="002060"/>
                </a:solidFill>
              </a:rPr>
              <a:t>мкрн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Юбиленйный</a:t>
            </a:r>
            <a:r>
              <a:rPr lang="ru-RU" sz="3200" b="1" dirty="0" smtClean="0">
                <a:solidFill>
                  <a:srgbClr val="002060"/>
                </a:solidFill>
              </a:rPr>
              <a:t> есть улица Южная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Есть ли в Иркутске улица Северная?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50070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071810"/>
            <a:ext cx="5441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 Северная находится </a:t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Радищева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00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260648"/>
            <a:ext cx="72008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Самая длинная улица Иркутска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40" y="551723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0392" y="5794936"/>
            <a:ext cx="792088" cy="8092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143248"/>
            <a:ext cx="56436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Байкальская улица – более 6,5 км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499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1027</TotalTime>
  <Words>276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126</cp:revision>
  <dcterms:created xsi:type="dcterms:W3CDTF">2020-11-02T11:55:39Z</dcterms:created>
  <dcterms:modified xsi:type="dcterms:W3CDTF">2025-01-22T14:46:02Z</dcterms:modified>
</cp:coreProperties>
</file>