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88" r:id="rId4"/>
    <p:sldId id="275" r:id="rId5"/>
    <p:sldId id="276" r:id="rId6"/>
    <p:sldId id="277" r:id="rId7"/>
    <p:sldId id="258" r:id="rId8"/>
    <p:sldId id="289" r:id="rId9"/>
    <p:sldId id="263" r:id="rId10"/>
    <p:sldId id="279" r:id="rId11"/>
    <p:sldId id="266" r:id="rId12"/>
    <p:sldId id="265" r:id="rId13"/>
    <p:sldId id="281" r:id="rId14"/>
    <p:sldId id="282" r:id="rId15"/>
    <p:sldId id="268" r:id="rId16"/>
    <p:sldId id="261" r:id="rId17"/>
    <p:sldId id="271" r:id="rId18"/>
    <p:sldId id="272" r:id="rId19"/>
    <p:sldId id="285" r:id="rId20"/>
    <p:sldId id="286" r:id="rId21"/>
    <p:sldId id="278" r:id="rId22"/>
    <p:sldId id="287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0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7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17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0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8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6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0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0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4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0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0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E1EFEE-F61B-4561-86C6-09C1CAED7AD9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A257B8-3267-4C3F-92BD-51045331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reading.club/book.php?book=34608" TargetMode="External"/><Relationship Id="rId2" Type="http://schemas.openxmlformats.org/officeDocument/2006/relationships/hyperlink" Target="https://studme.org/303112/pedagogika/vospitanie_duhovnost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532079" cy="22978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«Литературная Сибирь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школе-уроки нравственности, уроки становления личности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6778" y="2662989"/>
            <a:ext cx="7247021" cy="3513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Губанова  Татьяна  Анатольевна,    учитель русского языка и литературы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Иркутска СОШ №10 имени П.А.Пономарёва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93726"/>
            <a:ext cx="9653337" cy="4369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Ключевые слова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          Отец,    мать,     сын.</a:t>
            </a:r>
          </a:p>
          <a:p>
            <a:pPr>
              <a:buNone/>
            </a:pPr>
            <a:endParaRPr lang="ru-RU" sz="5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    Дом     Край    Страна    Родина</a:t>
            </a:r>
            <a:endParaRPr lang="ru-RU" sz="5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2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4811" cy="90220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«Затёски» -заповеди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11" y="1411705"/>
            <a:ext cx="11293642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   </a:t>
            </a:r>
            <a:r>
              <a:rPr lang="ru-RU" sz="4800" b="1" dirty="0" smtClean="0"/>
              <a:t>«Люби свою родину и передай эту любовь своим детям»</a:t>
            </a:r>
          </a:p>
          <a:p>
            <a:pPr marL="0" indent="0">
              <a:buNone/>
            </a:pPr>
            <a:r>
              <a:rPr lang="ru-RU" sz="4800" b="1" dirty="0" smtClean="0"/>
              <a:t>    «Почитай отца и мать  своих»  </a:t>
            </a:r>
          </a:p>
          <a:p>
            <a:pPr marL="0" indent="0">
              <a:buNone/>
            </a:pPr>
            <a:r>
              <a:rPr lang="ru-RU" sz="4800" b="1" dirty="0" smtClean="0"/>
              <a:t>    «Относись к другому так, как хочешь, чтобы относились к тебе»;  «Уважай мнение другого, пусть даже младшего».</a:t>
            </a:r>
          </a:p>
          <a:p>
            <a:pPr marL="0" indent="0">
              <a:buNone/>
            </a:pPr>
            <a:r>
              <a:rPr lang="ru-RU" sz="4800" b="1" dirty="0" smtClean="0"/>
              <a:t>     «Что в человека заложишь, то и возьмёшь»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187" y="387022"/>
            <a:ext cx="86833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Какие доверительные разговоры ведут с вами родители?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283368"/>
            <a:ext cx="11999495" cy="5574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Мои родители приходят уставшими с работы и не могут помочь мне решить какую-нибудь проблему. Они говорят, чтобы я подошёл попозже».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«Иногда родители обещают выполнить что-то, но у них это не получается».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«Папа после работы смотрит телевизор, а мама «сидит» в телефоне».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«Я с родителями обсуждаю прочитанные книги. После театра я рассказываю им, как играли актёры и делюсь впечатлениями».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«Мы  с папой играем в шашки, и он учит меня, как надо вести себя в школе».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«Мы всей семьёй ездим в походы, на сплавы по Иркуту, а зимой на турбазе катаемся на лыжах».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370" y="352926"/>
            <a:ext cx="8794126" cy="1042737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«Люби свою Родину и передай эту любовь своим детям»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http://info-4all.ru/images/4152ab028c00ada42dd2bda4f6986152.jpg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16" y="1716506"/>
            <a:ext cx="5486399" cy="514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avatars.mds.yandex.net/get-pdb/1101614/10e92c5c-3b6c-4acc-ab5d-754a4918d090/s12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6267" y="1828800"/>
            <a:ext cx="5099214" cy="4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41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«Что в человека заложишь, то и  возьмёшь».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" name="Содержимое 5" descr="http://im6-tub-ru.yandex.net/i?id=791784655-60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21304"/>
            <a:ext cx="5534526" cy="4475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im7-tub-ru.yandex.net/i?id=250963493-5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4946" y="1684421"/>
            <a:ext cx="6497053" cy="48447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34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</a:t>
            </a:r>
            <a:r>
              <a:rPr lang="ru-RU" sz="5300" b="1" dirty="0" smtClean="0">
                <a:solidFill>
                  <a:srgbClr val="7030A0"/>
                </a:solidFill>
              </a:rPr>
              <a:t>«Почитай отца и мать  своих»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sz="53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0674" y="1796256"/>
            <a:ext cx="7716252" cy="486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18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698" y="241140"/>
            <a:ext cx="9933122" cy="6732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Памятки - заповеди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1478" y="976885"/>
          <a:ext cx="11840705" cy="6096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5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83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Анисим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Школьники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232">
                <a:tc>
                  <a:txBody>
                    <a:bodyPr/>
                    <a:lstStyle/>
                    <a:p>
                      <a:pPr algn="ctr"/>
                      <a:r>
                        <a:rPr lang="ru-RU" sz="4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«Почитай отца и мать  своих»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Уважай родителей, люби их, доверяй, помогай, слушайся, делай то, что их порадует, не делай то, что их огорчит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 должны заботиться о родителях. Они дали нам жизнь, поэтому мы во всём должны помогать им.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200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«Работай, сынок, всегда с душой, сердцем, и самому будет благостно»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Трудись с усердием, чтобы самому было приятно увидеть результаты своего труда.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8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1477" y="170482"/>
          <a:ext cx="11809708" cy="6449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8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1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92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Анисим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Школьники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92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«Красоту надо создавать в себе, тогда она и вокруг нас появится». «Если у человека нет внутренней красоты, то и другой не может быть».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взялся за какое-то дело, выполни его добросовестно, чтобы было красиво.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3015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«Что в человека заложишь, то и возьмёшь».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Воспитай в ребёнке положительные качества: доброту, уважение, любовь,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милосердие, отзывчивость, патриотизм.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3015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«Относись к другому так, как хочешь, чтобы относились к тебе»;  «Уважай  мнение другого, пусть даже младшего»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Уважай других людей, их мнение, и тогда уважать будут тебя.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0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06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Анисим</a:t>
                      </a:r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Школьники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087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Бери у природы ровно столько, сколько тебе нужно для жизни»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«Помни о тех, кто рядом с тобой, кто придёт после тебя»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Бережно относись к природе, не бери лишнего. Не вырубай деревья. Не рви цветы.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4744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«Люби свою родину и передай эту любовь своим детям»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Люби свой дом, свой край, сою Родину. Защищай от врагов.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1103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 такую красоту с усердием молись, сын». «В лесу человек испытывает единение со всем миром»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Учись видеть прекрасное в природе, будь внимательным и наблюдательным. Смотри, слушай, чувствуй.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1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7195"/>
          <a:ext cx="11794210" cy="674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152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Заповеди Анисима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Пословицы и поговорки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9279">
                <a:tc>
                  <a:txBody>
                    <a:bodyPr/>
                    <a:lstStyle/>
                    <a:p>
                      <a:r>
                        <a:rPr lang="ru-RU" sz="4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4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4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«Почитай отца и мать </a:t>
                      </a:r>
                    </a:p>
                    <a:p>
                      <a:r>
                        <a:rPr lang="ru-RU" sz="4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своих»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 свете всё найдёшь, кроме отца и матери»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 старшему прислушивающийся в делах преуспеет»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«Будешь почитать отца и мать, узнаешь почёт от своего сына»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«Если не уважать родителей, то и тебя никто уважать не будет»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1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38989"/>
            <a:ext cx="10744200" cy="50379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</a:t>
            </a:r>
            <a:r>
              <a:rPr lang="ru-RU" sz="5200" dirty="0" smtClean="0"/>
              <a:t>«</a:t>
            </a:r>
            <a:r>
              <a:rPr lang="ru-RU" sz="5200" dirty="0"/>
              <a:t>Поля Родины, ее язык, ее предания </a:t>
            </a:r>
            <a:r>
              <a:rPr lang="ru-RU" sz="5200" dirty="0" smtClean="0"/>
              <a:t>   и </a:t>
            </a:r>
            <a:r>
              <a:rPr lang="ru-RU" sz="5200" dirty="0"/>
              <a:t>жизнь никогда не теряют непостижимой власти над сердцем человека. Они помогают ему возгореться искрами любви к Отечеству». </a:t>
            </a:r>
          </a:p>
          <a:p>
            <a:pPr marL="0" indent="0" algn="r">
              <a:buNone/>
            </a:pPr>
            <a:r>
              <a:rPr lang="ru-RU" sz="6000" dirty="0"/>
              <a:t>                                                   </a:t>
            </a:r>
            <a:r>
              <a:rPr lang="ru-RU" sz="6000" dirty="0" smtClean="0"/>
              <a:t>                        </a:t>
            </a:r>
            <a:r>
              <a:rPr lang="ru-RU" sz="5200" dirty="0" err="1" smtClean="0"/>
              <a:t>К.Д.Ушинский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31775" y="0"/>
          <a:ext cx="11749088" cy="7283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407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Заповеди Анисима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Пословицы и поговорки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«Работай, сынок, всегда с душой, сердцем и самому будет благостно»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«Без хорошего труда нет плода»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«Всякое уменье трудом делается»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 работу с радостью, а с работы с гордостью»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«Кто любит труд, того люди чтут»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«Маленькое дело лучше большого безделья»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«Была бы охота, заладится всякая работа»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«Делал наспех, сделал </a:t>
                      </a:r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насмех</a:t>
                      </a: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  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8970" y="263471"/>
          <a:ext cx="11546237" cy="639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941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Заповеди Анисима</a:t>
                      </a:r>
                      <a:endParaRPr lang="ru-RU" sz="36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Пословицы</a:t>
                      </a:r>
                      <a:r>
                        <a:rPr lang="ru-RU" sz="3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поговорки</a:t>
                      </a:r>
                      <a:endParaRPr lang="ru-RU" sz="36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1485">
                <a:tc>
                  <a:txBody>
                    <a:bodyPr/>
                    <a:lstStyle/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«Люби свою Родину и передай эту любовь своим детям»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«Своя земля и в горсти мила»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«Родной край – сердцу рай»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«Глупа та птица, которой гнездо свое не мило»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«Каждому свой край сладок»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«Без любви к человеку нет любви к Родине»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 Родине любовь у семейного очага рождается»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«Только тому почёт будет, кто Родину не словом, а делом любит»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1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946" y="0"/>
            <a:ext cx="11313762" cy="86790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Литература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298" y="1097205"/>
            <a:ext cx="11670224" cy="54818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Володина Л. О. Духовно - нравственные ценности воспитания в русской семье / Ж. Педагогика. – 2011. – № 4.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Данилюк А. Я. Концепция духовно - нравственного развития и воспитания личности гражданина России. – М.: Просвещение. – 2011.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Дубовец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С. Н. Воспитание духовности /Ж. Педагогика [Электронный ресурс]: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https://studme.org/303112/pedagogika/vospitanie_duhovnosti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Духовно-нравственное воспитание и гражданское воспитание в школе: Особенности и соотношение в учебно-воспитательном процессе / Ж. Воспитание школьников. –  № 2 – 2012.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Лихачёв Д. С. Письма о добром и прекрасном [Электронный ресурс]:  </a:t>
            </a:r>
            <a:r>
              <a:rPr lang="ru-RU" sz="1900" u="sng" dirty="0">
                <a:latin typeface="Times New Roman" pitchFamily="18" charset="0"/>
                <a:cs typeface="Times New Roman" pitchFamily="18" charset="0"/>
                <a:hlinkClick r:id="rId3"/>
              </a:rPr>
              <a:t>https://www.e-reading.club/book.php?book=34608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Кокоулин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Л.Л. «Затёски к дому своему»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Ожегов  С.  И. Толковый словарь русского языка. – М.: Просвещение. – 1989.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38989"/>
            <a:ext cx="10744200" cy="50379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Нравственность — это внутренние духовные качества, которыми руководствуется человек; этические нормы; правила поведения, определяемые этими качествами.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     Духовность — это свойство души, состоящее в преобладании духовных, нравственных и интеллектуальных интересов над материальными.    (Словарь С.И. Ожегова).</a:t>
            </a:r>
          </a:p>
        </p:txBody>
      </p:sp>
    </p:spTree>
    <p:extLst>
      <p:ext uri="{BB962C8B-B14F-4D97-AF65-F5344CB8AC3E}">
        <p14:creationId xmlns:p14="http://schemas.microsoft.com/office/powerpoint/2010/main" val="10241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sz="4400" b="1" dirty="0" smtClean="0"/>
              <a:t>Цель</a:t>
            </a:r>
            <a:r>
              <a:rPr lang="ru-RU" sz="4400" dirty="0"/>
              <a:t> </a:t>
            </a:r>
            <a:r>
              <a:rPr lang="ru-RU" sz="4400" dirty="0" smtClean="0"/>
              <a:t>выступления: показать, как  произведения, вошедшие в программу «Литературная Сибирь» помогают приобщить учащихся к литературному наследию Сибири; пробуждают и углубляют чувства уважения к сибирской земле, её прошлому и настоящему, к людям её населяющим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4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31" y="29688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Задачи курса: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389" y="1427747"/>
            <a:ext cx="10824411" cy="505326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донести до учащихся нравственную силу великих писателей, их поразительную способность влиять на людей, их верность родной природе, их умение показать «Общечеловеческое в человеке»;</a:t>
            </a:r>
          </a:p>
          <a:p>
            <a:pPr lvl="0"/>
            <a:r>
              <a:rPr lang="ru-RU" dirty="0" smtClean="0"/>
              <a:t>силой литературного слова помочь детям стать добрее в помыслах и поступках, помешать торжеству зла, сберечь живую душу ребенка;</a:t>
            </a:r>
          </a:p>
          <a:p>
            <a:pPr lvl="0"/>
            <a:r>
              <a:rPr lang="ru-RU" dirty="0" smtClean="0"/>
              <a:t>способствовать развитию у учащихся навыков анализа текста, построения самостоятельного мотивированного высказывания;</a:t>
            </a:r>
          </a:p>
          <a:p>
            <a:pPr lvl="0"/>
            <a:r>
              <a:rPr lang="ru-RU" dirty="0" smtClean="0"/>
              <a:t> создать ситуацию успеха при выполнении творческих работ на уроках  литературы;</a:t>
            </a:r>
          </a:p>
          <a:p>
            <a:pPr lvl="0"/>
            <a:r>
              <a:rPr lang="ru-RU" dirty="0" smtClean="0"/>
              <a:t> способствовать развитию творческих способностей учащихся, ориентированных на современные формы обучения.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3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Г. </a:t>
            </a:r>
            <a:r>
              <a:rPr lang="ru-RU" b="1" dirty="0" err="1" smtClean="0"/>
              <a:t>Михасенко</a:t>
            </a:r>
            <a:r>
              <a:rPr lang="ru-RU" b="1" dirty="0" smtClean="0"/>
              <a:t>  «</a:t>
            </a:r>
            <a:r>
              <a:rPr lang="ru-RU" b="1" dirty="0" err="1" smtClean="0"/>
              <a:t>Земленыр</a:t>
            </a:r>
            <a:r>
              <a:rPr lang="ru-RU" b="1" dirty="0" smtClean="0"/>
              <a:t> или   каскад приключений»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984832" cy="4815807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600" dirty="0" smtClean="0"/>
              <a:t>сказка учит нас верить в себя и свои силы, преодолевать трудности, воспитывать в себе силу духа и смелость;</a:t>
            </a:r>
          </a:p>
          <a:p>
            <a:pPr lvl="0"/>
            <a:r>
              <a:rPr lang="ru-RU" sz="3600" dirty="0" smtClean="0"/>
              <a:t>учит совершать добрые поступки;</a:t>
            </a:r>
          </a:p>
          <a:p>
            <a:pPr lvl="0"/>
            <a:r>
              <a:rPr lang="ru-RU" sz="3600" dirty="0" smtClean="0"/>
              <a:t>учит тому, чтобы человек принимал верное решение в сложной жизненной ситуации и умел смотреть на себя со стороны;</a:t>
            </a:r>
          </a:p>
          <a:p>
            <a:pPr lvl="0"/>
            <a:r>
              <a:rPr lang="ru-RU" sz="3600" dirty="0" smtClean="0"/>
              <a:t>надо быть внимательным к другим людям, и тогда они будут также внимательны  к тебе.</a:t>
            </a:r>
          </a:p>
          <a:p>
            <a:pPr marL="0" indent="531813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7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769766" y="609601"/>
            <a:ext cx="4700338" cy="593557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Л. </a:t>
            </a:r>
            <a:r>
              <a:rPr lang="ru-RU" sz="5400" b="1" dirty="0" err="1" smtClean="0">
                <a:solidFill>
                  <a:srgbClr val="002060"/>
                </a:solidFill>
              </a:rPr>
              <a:t>Кокоулин</a:t>
            </a:r>
            <a:r>
              <a:rPr lang="ru-RU" sz="5400" b="1" dirty="0" smtClean="0">
                <a:solidFill>
                  <a:srgbClr val="002060"/>
                </a:solidFill>
              </a:rPr>
              <a:t> 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                              «Затёски к дому своему»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Затески к дому своему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305" y="433137"/>
            <a:ext cx="5518485" cy="6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67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410" y="365126"/>
            <a:ext cx="10054389" cy="469064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898358"/>
            <a:ext cx="11213430" cy="595964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Простой вопрос</a:t>
            </a:r>
            <a:r>
              <a:rPr lang="ru-RU" u="sng" dirty="0" smtClean="0"/>
              <a:t>: Как</a:t>
            </a:r>
            <a:r>
              <a:rPr lang="ru-RU" dirty="0" smtClean="0"/>
              <a:t> зовут главных героев повести?</a:t>
            </a:r>
          </a:p>
          <a:p>
            <a:pPr lvl="0"/>
            <a:r>
              <a:rPr lang="ru-RU" dirty="0" smtClean="0"/>
              <a:t>Уточняющие вопросы: </a:t>
            </a:r>
            <a:r>
              <a:rPr lang="ru-RU" u="sng" dirty="0" smtClean="0"/>
              <a:t>Если я правильно поняла</a:t>
            </a:r>
            <a:r>
              <a:rPr lang="ru-RU" dirty="0" smtClean="0"/>
              <a:t>, то события, описываемые автором, происходят в прибайкальской тайге? Чем занимаются герои?</a:t>
            </a:r>
          </a:p>
          <a:p>
            <a:pPr lvl="0"/>
            <a:r>
              <a:rPr lang="ru-RU" dirty="0" smtClean="0"/>
              <a:t>Интерпретационный: </a:t>
            </a:r>
            <a:r>
              <a:rPr lang="ru-RU" u="sng" dirty="0" smtClean="0"/>
              <a:t>Почему</a:t>
            </a:r>
            <a:r>
              <a:rPr lang="ru-RU" dirty="0" smtClean="0"/>
              <a:t> Анисим рассказывает сыну о деде, о гражданской войне? </a:t>
            </a:r>
          </a:p>
          <a:p>
            <a:pPr lvl="0"/>
            <a:r>
              <a:rPr lang="ru-RU" dirty="0" smtClean="0"/>
              <a:t>Творческий вопрос: </a:t>
            </a:r>
            <a:r>
              <a:rPr lang="ru-RU" u="sng" dirty="0" smtClean="0"/>
              <a:t>Придумай,</a:t>
            </a:r>
            <a:r>
              <a:rPr lang="ru-RU" dirty="0" smtClean="0"/>
              <a:t> как будет развиваться сюжет в повести после возвращения Анисима и Гриши домой.</a:t>
            </a:r>
          </a:p>
          <a:p>
            <a:pPr lvl="0"/>
            <a:r>
              <a:rPr lang="ru-RU" dirty="0" smtClean="0"/>
              <a:t>Практические вопросы: </a:t>
            </a:r>
            <a:r>
              <a:rPr lang="ru-RU" u="sng" dirty="0" smtClean="0"/>
              <a:t>Какую </a:t>
            </a:r>
            <a:r>
              <a:rPr lang="ru-RU" dirty="0" smtClean="0"/>
              <a:t>роль для Гришки играют слова Анисима: «Если у человека вырвать веру, делай с ним, что </a:t>
            </a:r>
            <a:r>
              <a:rPr lang="ru-RU" dirty="0" err="1" smtClean="0"/>
              <a:t>хошь</a:t>
            </a:r>
            <a:r>
              <a:rPr lang="ru-RU" dirty="0" smtClean="0"/>
              <a:t>. Я верю в  Бога, и лучшее, что есть в человеке тоже божественное»? «Надо передать сыну, он слушатель хороший».</a:t>
            </a:r>
          </a:p>
          <a:p>
            <a:pPr lvl="0"/>
            <a:r>
              <a:rPr lang="ru-RU" dirty="0" smtClean="0"/>
              <a:t> Оценочные вопросы: </a:t>
            </a:r>
            <a:r>
              <a:rPr lang="ru-RU" u="sng" dirty="0" smtClean="0"/>
              <a:t>Какой </a:t>
            </a:r>
            <a:r>
              <a:rPr lang="ru-RU" dirty="0" smtClean="0"/>
              <a:t>вывод сделали вы для себя? </a:t>
            </a:r>
            <a:r>
              <a:rPr lang="ru-RU" u="sng" dirty="0" smtClean="0"/>
              <a:t>Что</a:t>
            </a:r>
            <a:r>
              <a:rPr lang="ru-RU" dirty="0" smtClean="0"/>
              <a:t> поняли? </a:t>
            </a:r>
            <a:r>
              <a:rPr lang="ru-RU" u="sng" dirty="0" smtClean="0"/>
              <a:t>Чему</a:t>
            </a:r>
            <a:r>
              <a:rPr lang="ru-RU" dirty="0" smtClean="0"/>
              <a:t> научились вы у главных героев?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970" y="365125"/>
            <a:ext cx="10094041" cy="82199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«Затёски» - заповеди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32" y="1363579"/>
            <a:ext cx="11233938" cy="549442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«На такую красоту с усердием молись, сын». «В лесу человек испытывает единение со всем миром».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«Работай, сынок, всегда с душой, сердцем, и самому будет благостно».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«Красоту надо создавать в себе, тогда она и вокруг нас появится». «Если у человека нет внутренней красоты, то и другой не может быть».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«Бери у природы ровно столько, сколько тебе нужно для жизни».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«Помни о тех, кто рядом с тобой, кто придёт после тебя».</a:t>
            </a:r>
          </a:p>
          <a:p>
            <a:pPr marL="0" indent="0">
              <a:buNone/>
            </a:pPr>
            <a:endParaRPr lang="ru-RU" i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1258</Words>
  <Application>Microsoft Office PowerPoint</Application>
  <PresentationFormat>Широкоэкранный</PresentationFormat>
  <Paragraphs>131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Georgia</vt:lpstr>
      <vt:lpstr>Times New Roman</vt:lpstr>
      <vt:lpstr>Trebuchet MS</vt:lpstr>
      <vt:lpstr>Тема Office</vt:lpstr>
      <vt:lpstr>Воздушный поток</vt:lpstr>
      <vt:lpstr> «Литературная Сибирь» в школе-уроки нравственности, уроки становления личности</vt:lpstr>
      <vt:lpstr>                 </vt:lpstr>
      <vt:lpstr>                 </vt:lpstr>
      <vt:lpstr>Презентация PowerPoint</vt:lpstr>
      <vt:lpstr> Задачи курса: </vt:lpstr>
      <vt:lpstr>Г. Михасенко  «Земленыр или   каскад приключений»</vt:lpstr>
      <vt:lpstr>Л. Кокоулин                                «Затёски к дому своему»</vt:lpstr>
      <vt:lpstr>Презентация PowerPoint</vt:lpstr>
      <vt:lpstr>«Затёски» - заповеди</vt:lpstr>
      <vt:lpstr>Ключевые слова</vt:lpstr>
      <vt:lpstr>   «Затёски» -заповеди</vt:lpstr>
      <vt:lpstr>Какие доверительные разговоры ведут с вами родители?</vt:lpstr>
      <vt:lpstr>«Люби свою Родину и передай эту любовь своим детям»</vt:lpstr>
      <vt:lpstr>    «Что в человека заложишь, то и  возьмёшь». </vt:lpstr>
      <vt:lpstr>                            «Почитай отца и мать  своих» </vt:lpstr>
      <vt:lpstr>Памятки - заповеди</vt:lpstr>
      <vt:lpstr>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Сжатое изложение.</dc:title>
  <dc:creator>1</dc:creator>
  <cp:lastModifiedBy>ASUS</cp:lastModifiedBy>
  <cp:revision>105</cp:revision>
  <dcterms:created xsi:type="dcterms:W3CDTF">2014-12-05T16:02:28Z</dcterms:created>
  <dcterms:modified xsi:type="dcterms:W3CDTF">2024-04-05T01:00:02Z</dcterms:modified>
</cp:coreProperties>
</file>