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</p:sldIdLst>
  <p:sldSz cx="18288000" cy="10287000"/>
  <p:notesSz cx="6858000" cy="9144000"/>
  <p:embeddedFontLst>
    <p:embeddedFont>
      <p:font typeface="Open Sans Bold" panose="020B060402020202020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sv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u/resource/351707/spotlight-6-unit-5b-lets-celebrate-holidays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23306">
            <a:off x="3594022" y="262270"/>
            <a:ext cx="12664999" cy="10185537"/>
          </a:xfrm>
          <a:custGeom>
            <a:avLst/>
            <a:gdLst/>
            <a:ahLst/>
            <a:cxnLst/>
            <a:rect l="l" t="t" r="r" b="b"/>
            <a:pathLst>
              <a:path w="13900857" h="10185537">
                <a:moveTo>
                  <a:pt x="0" y="0"/>
                </a:moveTo>
                <a:lnTo>
                  <a:pt x="13900857" y="0"/>
                </a:lnTo>
                <a:lnTo>
                  <a:pt x="13900857" y="10185537"/>
                </a:lnTo>
                <a:lnTo>
                  <a:pt x="0" y="101855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318004" y="7016986"/>
            <a:ext cx="3651992" cy="1181100"/>
            <a:chOff x="0" y="0"/>
            <a:chExt cx="961841" cy="3110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1841" cy="311072"/>
            </a:xfrm>
            <a:custGeom>
              <a:avLst/>
              <a:gdLst/>
              <a:ahLst/>
              <a:cxnLst/>
              <a:rect l="l" t="t" r="r" b="b"/>
              <a:pathLst>
                <a:path w="961841" h="311072">
                  <a:moveTo>
                    <a:pt x="155536" y="0"/>
                  </a:moveTo>
                  <a:lnTo>
                    <a:pt x="806306" y="0"/>
                  </a:lnTo>
                  <a:cubicBezTo>
                    <a:pt x="847556" y="0"/>
                    <a:pt x="887117" y="16387"/>
                    <a:pt x="916286" y="45555"/>
                  </a:cubicBezTo>
                  <a:cubicBezTo>
                    <a:pt x="945455" y="74724"/>
                    <a:pt x="961841" y="114285"/>
                    <a:pt x="961841" y="155536"/>
                  </a:cubicBezTo>
                  <a:lnTo>
                    <a:pt x="961841" y="155536"/>
                  </a:lnTo>
                  <a:cubicBezTo>
                    <a:pt x="961841" y="241436"/>
                    <a:pt x="892206" y="311072"/>
                    <a:pt x="806306" y="311072"/>
                  </a:cubicBezTo>
                  <a:lnTo>
                    <a:pt x="155536" y="311072"/>
                  </a:lnTo>
                  <a:cubicBezTo>
                    <a:pt x="69636" y="311072"/>
                    <a:pt x="0" y="241436"/>
                    <a:pt x="0" y="155536"/>
                  </a:cubicBezTo>
                  <a:lnTo>
                    <a:pt x="0" y="155536"/>
                  </a:lnTo>
                  <a:cubicBezTo>
                    <a:pt x="0" y="69636"/>
                    <a:pt x="69636" y="0"/>
                    <a:pt x="155536" y="0"/>
                  </a:cubicBezTo>
                  <a:close/>
                </a:path>
              </a:pathLst>
            </a:custGeom>
            <a:solidFill>
              <a:srgbClr val="F4BC2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961841" cy="349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18004" y="6826486"/>
            <a:ext cx="3651992" cy="1181100"/>
            <a:chOff x="0" y="0"/>
            <a:chExt cx="961841" cy="3110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1841" cy="311072"/>
            </a:xfrm>
            <a:custGeom>
              <a:avLst/>
              <a:gdLst/>
              <a:ahLst/>
              <a:cxnLst/>
              <a:rect l="l" t="t" r="r" b="b"/>
              <a:pathLst>
                <a:path w="961841" h="311072">
                  <a:moveTo>
                    <a:pt x="155536" y="0"/>
                  </a:moveTo>
                  <a:lnTo>
                    <a:pt x="806306" y="0"/>
                  </a:lnTo>
                  <a:cubicBezTo>
                    <a:pt x="847556" y="0"/>
                    <a:pt x="887117" y="16387"/>
                    <a:pt x="916286" y="45555"/>
                  </a:cubicBezTo>
                  <a:cubicBezTo>
                    <a:pt x="945455" y="74724"/>
                    <a:pt x="961841" y="114285"/>
                    <a:pt x="961841" y="155536"/>
                  </a:cubicBezTo>
                  <a:lnTo>
                    <a:pt x="961841" y="155536"/>
                  </a:lnTo>
                  <a:cubicBezTo>
                    <a:pt x="961841" y="241436"/>
                    <a:pt x="892206" y="311072"/>
                    <a:pt x="806306" y="311072"/>
                  </a:cubicBezTo>
                  <a:lnTo>
                    <a:pt x="155536" y="311072"/>
                  </a:lnTo>
                  <a:cubicBezTo>
                    <a:pt x="69636" y="311072"/>
                    <a:pt x="0" y="241436"/>
                    <a:pt x="0" y="155536"/>
                  </a:cubicBezTo>
                  <a:lnTo>
                    <a:pt x="0" y="155536"/>
                  </a:lnTo>
                  <a:cubicBezTo>
                    <a:pt x="0" y="69636"/>
                    <a:pt x="69636" y="0"/>
                    <a:pt x="155536" y="0"/>
                  </a:cubicBezTo>
                  <a:close/>
                </a:path>
              </a:pathLst>
            </a:custGeom>
            <a:solidFill>
              <a:srgbClr val="ED5353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961841" cy="349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23444" y="4788133"/>
            <a:ext cx="1202818" cy="5467353"/>
          </a:xfrm>
          <a:custGeom>
            <a:avLst/>
            <a:gdLst/>
            <a:ahLst/>
            <a:cxnLst/>
            <a:rect l="l" t="t" r="r" b="b"/>
            <a:pathLst>
              <a:path w="1202818" h="5467353">
                <a:moveTo>
                  <a:pt x="0" y="0"/>
                </a:moveTo>
                <a:lnTo>
                  <a:pt x="1202818" y="0"/>
                </a:lnTo>
                <a:lnTo>
                  <a:pt x="1202818" y="5467353"/>
                </a:lnTo>
                <a:lnTo>
                  <a:pt x="0" y="5467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18314" y="0"/>
            <a:ext cx="4260322" cy="3338544"/>
          </a:xfrm>
          <a:custGeom>
            <a:avLst/>
            <a:gdLst/>
            <a:ahLst/>
            <a:cxnLst/>
            <a:rect l="l" t="t" r="r" b="b"/>
            <a:pathLst>
              <a:path w="4260322" h="3338544">
                <a:moveTo>
                  <a:pt x="0" y="0"/>
                </a:moveTo>
                <a:lnTo>
                  <a:pt x="4260323" y="0"/>
                </a:lnTo>
                <a:lnTo>
                  <a:pt x="4260323" y="3338544"/>
                </a:lnTo>
                <a:lnTo>
                  <a:pt x="0" y="33385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4078486" y="6140686"/>
            <a:ext cx="4209514" cy="4114800"/>
          </a:xfrm>
          <a:custGeom>
            <a:avLst/>
            <a:gdLst/>
            <a:ahLst/>
            <a:cxnLst/>
            <a:rect l="l" t="t" r="r" b="b"/>
            <a:pathLst>
              <a:path w="4209514" h="4114800">
                <a:moveTo>
                  <a:pt x="0" y="0"/>
                </a:moveTo>
                <a:lnTo>
                  <a:pt x="4209514" y="0"/>
                </a:lnTo>
                <a:lnTo>
                  <a:pt x="42095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293737" y="4398541"/>
            <a:ext cx="13265568" cy="128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</a:pPr>
            <a:r>
              <a:rPr lang="en-US" sz="10400" spc="624" dirty="0">
                <a:solidFill>
                  <a:srgbClr val="000000"/>
                </a:solidFill>
                <a:latin typeface="Ultra Bold"/>
              </a:rPr>
              <a:t>Happy English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60268" y="2457178"/>
            <a:ext cx="7567464" cy="1226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FFFFFF"/>
                </a:solidFill>
                <a:latin typeface="Genty Bold"/>
              </a:rPr>
              <a:t>Let's Play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163169" y="6888081"/>
            <a:ext cx="3961661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Nectarine Bold"/>
              </a:rPr>
              <a:t>START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92F3C2-D974-9FF9-CBB6-10210CAA195F}"/>
              </a:ext>
            </a:extLst>
          </p:cNvPr>
          <p:cNvSpPr txBox="1"/>
          <p:nvPr/>
        </p:nvSpPr>
        <p:spPr>
          <a:xfrm>
            <a:off x="123444" y="6477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Таранцова Евгения Олеговна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г. Иркутска СОШ №10 им. П.А. Пономарёва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2804">
            <a:off x="-551921" y="6115989"/>
            <a:ext cx="3161243" cy="3747163"/>
          </a:xfrm>
          <a:custGeom>
            <a:avLst/>
            <a:gdLst/>
            <a:ahLst/>
            <a:cxnLst/>
            <a:rect l="l" t="t" r="r" b="b"/>
            <a:pathLst>
              <a:path w="3161243" h="3747163">
                <a:moveTo>
                  <a:pt x="0" y="0"/>
                </a:moveTo>
                <a:lnTo>
                  <a:pt x="3161242" y="0"/>
                </a:lnTo>
                <a:lnTo>
                  <a:pt x="3161242" y="3747163"/>
                </a:lnTo>
                <a:lnTo>
                  <a:pt x="0" y="3747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138685">
            <a:off x="16289688" y="1914186"/>
            <a:ext cx="2688750" cy="2688750"/>
          </a:xfrm>
          <a:custGeom>
            <a:avLst/>
            <a:gdLst/>
            <a:ahLst/>
            <a:cxnLst/>
            <a:rect l="l" t="t" r="r" b="b"/>
            <a:pathLst>
              <a:path w="2688750" h="2688750">
                <a:moveTo>
                  <a:pt x="0" y="0"/>
                </a:moveTo>
                <a:lnTo>
                  <a:pt x="2688750" y="0"/>
                </a:lnTo>
                <a:lnTo>
                  <a:pt x="2688750" y="2688750"/>
                </a:lnTo>
                <a:lnTo>
                  <a:pt x="0" y="2688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3653995" y="2925421"/>
            <a:ext cx="10980011" cy="6025281"/>
          </a:xfrm>
          <a:custGeom>
            <a:avLst/>
            <a:gdLst/>
            <a:ahLst/>
            <a:cxnLst/>
            <a:rect l="l" t="t" r="r" b="b"/>
            <a:pathLst>
              <a:path w="10980011" h="6025281">
                <a:moveTo>
                  <a:pt x="0" y="0"/>
                </a:moveTo>
                <a:lnTo>
                  <a:pt x="10980010" y="0"/>
                </a:lnTo>
                <a:lnTo>
                  <a:pt x="10980010" y="6025281"/>
                </a:lnTo>
                <a:lnTo>
                  <a:pt x="0" y="6025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868936" y="709727"/>
            <a:ext cx="11675864" cy="1550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07"/>
              </a:lnSpc>
            </a:pPr>
            <a:r>
              <a:rPr lang="en-US" sz="9077" dirty="0">
                <a:solidFill>
                  <a:srgbClr val="000000"/>
                </a:solidFill>
                <a:latin typeface="Open Sans Bold"/>
              </a:rPr>
              <a:t>What holiday is it?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22804">
            <a:off x="-551921" y="6115989"/>
            <a:ext cx="3161243" cy="3747163"/>
          </a:xfrm>
          <a:custGeom>
            <a:avLst/>
            <a:gdLst/>
            <a:ahLst/>
            <a:cxnLst/>
            <a:rect l="l" t="t" r="r" b="b"/>
            <a:pathLst>
              <a:path w="3161243" h="3747163">
                <a:moveTo>
                  <a:pt x="0" y="0"/>
                </a:moveTo>
                <a:lnTo>
                  <a:pt x="3161242" y="0"/>
                </a:lnTo>
                <a:lnTo>
                  <a:pt x="3161242" y="3747163"/>
                </a:lnTo>
                <a:lnTo>
                  <a:pt x="0" y="37471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138685">
            <a:off x="16289688" y="1914186"/>
            <a:ext cx="2688750" cy="2688750"/>
          </a:xfrm>
          <a:custGeom>
            <a:avLst/>
            <a:gdLst/>
            <a:ahLst/>
            <a:cxnLst/>
            <a:rect l="l" t="t" r="r" b="b"/>
            <a:pathLst>
              <a:path w="2688750" h="2688750">
                <a:moveTo>
                  <a:pt x="0" y="0"/>
                </a:moveTo>
                <a:lnTo>
                  <a:pt x="2688750" y="0"/>
                </a:lnTo>
                <a:lnTo>
                  <a:pt x="2688750" y="2688750"/>
                </a:lnTo>
                <a:lnTo>
                  <a:pt x="0" y="26887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570197" y="4838700"/>
            <a:ext cx="9147605" cy="4264402"/>
          </a:xfrm>
          <a:custGeom>
            <a:avLst/>
            <a:gdLst/>
            <a:ahLst/>
            <a:cxnLst/>
            <a:rect l="l" t="t" r="r" b="b"/>
            <a:pathLst>
              <a:path w="10980011" h="6025281">
                <a:moveTo>
                  <a:pt x="0" y="0"/>
                </a:moveTo>
                <a:lnTo>
                  <a:pt x="10980010" y="0"/>
                </a:lnTo>
                <a:lnTo>
                  <a:pt x="10980010" y="6025281"/>
                </a:lnTo>
                <a:lnTo>
                  <a:pt x="0" y="602528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077101" y="766877"/>
            <a:ext cx="11239099" cy="31602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368"/>
              </a:lnSpc>
            </a:pPr>
            <a:r>
              <a:rPr lang="en-US" sz="5977" dirty="0">
                <a:solidFill>
                  <a:srgbClr val="000000"/>
                </a:solidFill>
                <a:latin typeface="Open Sans Bold"/>
              </a:rPr>
              <a:t>Thanksgiving</a:t>
            </a:r>
            <a:endParaRPr lang="ru-RU" sz="5977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8368"/>
              </a:lnSpc>
            </a:pPr>
            <a:endParaRPr lang="en-US" sz="5977" dirty="0">
              <a:solidFill>
                <a:srgbClr val="000000"/>
              </a:solidFill>
              <a:latin typeface="Open Sans Bold"/>
            </a:endParaRPr>
          </a:p>
          <a:p>
            <a:pPr algn="ctr">
              <a:lnSpc>
                <a:spcPts val="8368"/>
              </a:lnSpc>
            </a:pPr>
            <a:r>
              <a:rPr lang="en-US" sz="5977" dirty="0">
                <a:solidFill>
                  <a:srgbClr val="000000"/>
                </a:solidFill>
                <a:latin typeface="Open Sans Bold"/>
              </a:rPr>
              <a:t>4th Thursday of November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64832" y="3584142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48101" y="5641542"/>
            <a:ext cx="4662663" cy="4114800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55052" y="2981446"/>
            <a:ext cx="4828596" cy="4013771"/>
          </a:xfrm>
          <a:custGeom>
            <a:avLst/>
            <a:gdLst/>
            <a:ahLst/>
            <a:cxnLst/>
            <a:rect l="l" t="t" r="r" b="b"/>
            <a:pathLst>
              <a:path w="4828596" h="4013771">
                <a:moveTo>
                  <a:pt x="0" y="0"/>
                </a:moveTo>
                <a:lnTo>
                  <a:pt x="4828596" y="0"/>
                </a:lnTo>
                <a:lnTo>
                  <a:pt x="4828596" y="4013771"/>
                </a:lnTo>
                <a:lnTo>
                  <a:pt x="0" y="40137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211536" y="-2852589"/>
            <a:ext cx="7941564" cy="82296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3386824" y="-2425619"/>
            <a:ext cx="8178165" cy="8229600"/>
          </a:xfrm>
          <a:custGeom>
            <a:avLst/>
            <a:gdLst/>
            <a:ahLst/>
            <a:cxnLst/>
            <a:rect l="l" t="t" r="r" b="b"/>
            <a:pathLst>
              <a:path w="8178165" h="8229600">
                <a:moveTo>
                  <a:pt x="0" y="0"/>
                </a:moveTo>
                <a:lnTo>
                  <a:pt x="8178165" y="0"/>
                </a:lnTo>
                <a:lnTo>
                  <a:pt x="81781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971800" y="1413511"/>
            <a:ext cx="11296018" cy="1550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07"/>
              </a:lnSpc>
            </a:pPr>
            <a:r>
              <a:rPr lang="en-US" sz="9077" dirty="0">
                <a:solidFill>
                  <a:srgbClr val="000000"/>
                </a:solidFill>
                <a:latin typeface="Open Sans Bold"/>
              </a:rPr>
              <a:t>What holiday is it?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64832" y="3584142"/>
            <a:ext cx="3321766" cy="4114800"/>
          </a:xfrm>
          <a:custGeom>
            <a:avLst/>
            <a:gdLst/>
            <a:ahLst/>
            <a:cxnLst/>
            <a:rect l="l" t="t" r="r" b="b"/>
            <a:pathLst>
              <a:path w="3321766" h="4114800">
                <a:moveTo>
                  <a:pt x="0" y="0"/>
                </a:moveTo>
                <a:lnTo>
                  <a:pt x="3321766" y="0"/>
                </a:lnTo>
                <a:lnTo>
                  <a:pt x="33217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48101" y="5641542"/>
            <a:ext cx="4662663" cy="4114800"/>
          </a:xfrm>
          <a:custGeom>
            <a:avLst/>
            <a:gdLst/>
            <a:ahLst/>
            <a:cxnLst/>
            <a:rect l="l" t="t" r="r" b="b"/>
            <a:pathLst>
              <a:path w="4662663" h="4114800">
                <a:moveTo>
                  <a:pt x="0" y="0"/>
                </a:moveTo>
                <a:lnTo>
                  <a:pt x="4662663" y="0"/>
                </a:lnTo>
                <a:lnTo>
                  <a:pt x="466266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655052" y="2981446"/>
            <a:ext cx="4828596" cy="4013771"/>
          </a:xfrm>
          <a:custGeom>
            <a:avLst/>
            <a:gdLst/>
            <a:ahLst/>
            <a:cxnLst/>
            <a:rect l="l" t="t" r="r" b="b"/>
            <a:pathLst>
              <a:path w="4828596" h="4013771">
                <a:moveTo>
                  <a:pt x="0" y="0"/>
                </a:moveTo>
                <a:lnTo>
                  <a:pt x="4828596" y="0"/>
                </a:lnTo>
                <a:lnTo>
                  <a:pt x="4828596" y="4013771"/>
                </a:lnTo>
                <a:lnTo>
                  <a:pt x="0" y="401377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2211536" y="-2852589"/>
            <a:ext cx="7941564" cy="8229600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13386824" y="-2425619"/>
            <a:ext cx="8178165" cy="8229600"/>
          </a:xfrm>
          <a:custGeom>
            <a:avLst/>
            <a:gdLst/>
            <a:ahLst/>
            <a:cxnLst/>
            <a:rect l="l" t="t" r="r" b="b"/>
            <a:pathLst>
              <a:path w="8178165" h="8229600">
                <a:moveTo>
                  <a:pt x="0" y="0"/>
                </a:moveTo>
                <a:lnTo>
                  <a:pt x="8178165" y="0"/>
                </a:lnTo>
                <a:lnTo>
                  <a:pt x="817816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016858" y="967136"/>
            <a:ext cx="9636026" cy="155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7"/>
              </a:lnSpc>
            </a:pPr>
            <a:r>
              <a:rPr lang="en-US" sz="9077">
                <a:solidFill>
                  <a:srgbClr val="000000"/>
                </a:solidFill>
                <a:latin typeface="Open Sans Bold"/>
              </a:rPr>
              <a:t>Guy Fawkes Day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56632" y="6172200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8" y="0"/>
                </a:lnTo>
                <a:lnTo>
                  <a:pt x="4331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9028" y="-31967"/>
            <a:ext cx="7315200" cy="1746504"/>
          </a:xfrm>
          <a:custGeom>
            <a:avLst/>
            <a:gdLst/>
            <a:ahLst/>
            <a:cxnLst/>
            <a:rect l="l" t="t" r="r" b="b"/>
            <a:pathLst>
              <a:path w="7315200" h="1746504">
                <a:moveTo>
                  <a:pt x="0" y="0"/>
                </a:moveTo>
                <a:lnTo>
                  <a:pt x="7315200" y="0"/>
                </a:lnTo>
                <a:lnTo>
                  <a:pt x="7315200" y="1746504"/>
                </a:lnTo>
                <a:lnTo>
                  <a:pt x="0" y="1746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75945" y="0"/>
            <a:ext cx="7315200" cy="1746504"/>
          </a:xfrm>
          <a:custGeom>
            <a:avLst/>
            <a:gdLst/>
            <a:ahLst/>
            <a:cxnLst/>
            <a:rect l="l" t="t" r="r" b="b"/>
            <a:pathLst>
              <a:path w="7315200" h="1746504">
                <a:moveTo>
                  <a:pt x="0" y="0"/>
                </a:moveTo>
                <a:lnTo>
                  <a:pt x="7315200" y="0"/>
                </a:lnTo>
                <a:lnTo>
                  <a:pt x="7315200" y="1746504"/>
                </a:lnTo>
                <a:lnTo>
                  <a:pt x="0" y="1746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381" y="3629037"/>
            <a:ext cx="4143711" cy="6161652"/>
          </a:xfrm>
          <a:custGeom>
            <a:avLst/>
            <a:gdLst/>
            <a:ahLst/>
            <a:cxnLst/>
            <a:rect l="l" t="t" r="r" b="b"/>
            <a:pathLst>
              <a:path w="4143711" h="6161652">
                <a:moveTo>
                  <a:pt x="0" y="0"/>
                </a:moveTo>
                <a:lnTo>
                  <a:pt x="4143711" y="0"/>
                </a:lnTo>
                <a:lnTo>
                  <a:pt x="4143711" y="6161652"/>
                </a:lnTo>
                <a:lnTo>
                  <a:pt x="0" y="61616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49785" y="5799568"/>
            <a:ext cx="5275385" cy="4114800"/>
          </a:xfrm>
          <a:custGeom>
            <a:avLst/>
            <a:gdLst/>
            <a:ahLst/>
            <a:cxnLst/>
            <a:rect l="l" t="t" r="r" b="b"/>
            <a:pathLst>
              <a:path w="5275385" h="4114800">
                <a:moveTo>
                  <a:pt x="0" y="0"/>
                </a:moveTo>
                <a:lnTo>
                  <a:pt x="5275384" y="0"/>
                </a:lnTo>
                <a:lnTo>
                  <a:pt x="5275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521542" y="2568040"/>
            <a:ext cx="10550128" cy="155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7"/>
              </a:lnSpc>
            </a:pPr>
            <a:r>
              <a:rPr lang="en-US" sz="9077">
                <a:solidFill>
                  <a:srgbClr val="000000"/>
                </a:solidFill>
                <a:latin typeface="Open Sans Bold"/>
              </a:rPr>
              <a:t>What holiday is it?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56632" y="6172200"/>
            <a:ext cx="4331368" cy="4114800"/>
          </a:xfrm>
          <a:custGeom>
            <a:avLst/>
            <a:gdLst/>
            <a:ahLst/>
            <a:cxnLst/>
            <a:rect l="l" t="t" r="r" b="b"/>
            <a:pathLst>
              <a:path w="4331368" h="4114800">
                <a:moveTo>
                  <a:pt x="0" y="0"/>
                </a:moveTo>
                <a:lnTo>
                  <a:pt x="4331368" y="0"/>
                </a:lnTo>
                <a:lnTo>
                  <a:pt x="433136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09028" y="-31967"/>
            <a:ext cx="7315200" cy="1746504"/>
          </a:xfrm>
          <a:custGeom>
            <a:avLst/>
            <a:gdLst/>
            <a:ahLst/>
            <a:cxnLst/>
            <a:rect l="l" t="t" r="r" b="b"/>
            <a:pathLst>
              <a:path w="7315200" h="1746504">
                <a:moveTo>
                  <a:pt x="0" y="0"/>
                </a:moveTo>
                <a:lnTo>
                  <a:pt x="7315200" y="0"/>
                </a:lnTo>
                <a:lnTo>
                  <a:pt x="7315200" y="1746504"/>
                </a:lnTo>
                <a:lnTo>
                  <a:pt x="0" y="1746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775945" y="0"/>
            <a:ext cx="7315200" cy="1746504"/>
          </a:xfrm>
          <a:custGeom>
            <a:avLst/>
            <a:gdLst/>
            <a:ahLst/>
            <a:cxnLst/>
            <a:rect l="l" t="t" r="r" b="b"/>
            <a:pathLst>
              <a:path w="7315200" h="1746504">
                <a:moveTo>
                  <a:pt x="0" y="0"/>
                </a:moveTo>
                <a:lnTo>
                  <a:pt x="7315200" y="0"/>
                </a:lnTo>
                <a:lnTo>
                  <a:pt x="7315200" y="1746504"/>
                </a:lnTo>
                <a:lnTo>
                  <a:pt x="0" y="174650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6381" y="3629037"/>
            <a:ext cx="4143711" cy="6161652"/>
          </a:xfrm>
          <a:custGeom>
            <a:avLst/>
            <a:gdLst/>
            <a:ahLst/>
            <a:cxnLst/>
            <a:rect l="l" t="t" r="r" b="b"/>
            <a:pathLst>
              <a:path w="4143711" h="6161652">
                <a:moveTo>
                  <a:pt x="0" y="0"/>
                </a:moveTo>
                <a:lnTo>
                  <a:pt x="4143711" y="0"/>
                </a:lnTo>
                <a:lnTo>
                  <a:pt x="4143711" y="6161652"/>
                </a:lnTo>
                <a:lnTo>
                  <a:pt x="0" y="61616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6849785" y="5799568"/>
            <a:ext cx="5275385" cy="4114800"/>
          </a:xfrm>
          <a:custGeom>
            <a:avLst/>
            <a:gdLst/>
            <a:ahLst/>
            <a:cxnLst/>
            <a:rect l="l" t="t" r="r" b="b"/>
            <a:pathLst>
              <a:path w="5275385" h="4114800">
                <a:moveTo>
                  <a:pt x="0" y="0"/>
                </a:moveTo>
                <a:lnTo>
                  <a:pt x="5275384" y="0"/>
                </a:lnTo>
                <a:lnTo>
                  <a:pt x="52753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199529" y="2568040"/>
            <a:ext cx="9194155" cy="1550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07"/>
              </a:lnSpc>
            </a:pPr>
            <a:r>
              <a:rPr lang="en-US" sz="9077">
                <a:solidFill>
                  <a:srgbClr val="000000"/>
                </a:solidFill>
                <a:latin typeface="Open Sans Bold"/>
              </a:rPr>
              <a:t>St. Patrick’s Day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2725">
            <a:off x="3480989" y="2476737"/>
            <a:ext cx="11326022" cy="5333527"/>
          </a:xfrm>
          <a:custGeom>
            <a:avLst/>
            <a:gdLst/>
            <a:ahLst/>
            <a:cxnLst/>
            <a:rect l="l" t="t" r="r" b="b"/>
            <a:pathLst>
              <a:path w="11326022" h="5333527">
                <a:moveTo>
                  <a:pt x="0" y="0"/>
                </a:moveTo>
                <a:lnTo>
                  <a:pt x="11326022" y="0"/>
                </a:lnTo>
                <a:lnTo>
                  <a:pt x="11326022" y="5333526"/>
                </a:lnTo>
                <a:lnTo>
                  <a:pt x="0" y="5333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712433" y="5533826"/>
            <a:ext cx="4863134" cy="1181100"/>
            <a:chOff x="0" y="0"/>
            <a:chExt cx="1280825" cy="3110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825" cy="311072"/>
            </a:xfrm>
            <a:custGeom>
              <a:avLst/>
              <a:gdLst/>
              <a:ahLst/>
              <a:cxnLst/>
              <a:rect l="l" t="t" r="r" b="b"/>
              <a:pathLst>
                <a:path w="1280825" h="311072">
                  <a:moveTo>
                    <a:pt x="155536" y="0"/>
                  </a:moveTo>
                  <a:lnTo>
                    <a:pt x="1125290" y="0"/>
                  </a:lnTo>
                  <a:cubicBezTo>
                    <a:pt x="1211190" y="0"/>
                    <a:pt x="1280825" y="69636"/>
                    <a:pt x="1280825" y="155536"/>
                  </a:cubicBezTo>
                  <a:lnTo>
                    <a:pt x="1280825" y="155536"/>
                  </a:lnTo>
                  <a:cubicBezTo>
                    <a:pt x="1280825" y="196786"/>
                    <a:pt x="1264439" y="236348"/>
                    <a:pt x="1235270" y="265516"/>
                  </a:cubicBezTo>
                  <a:cubicBezTo>
                    <a:pt x="1206101" y="294685"/>
                    <a:pt x="1166540" y="311072"/>
                    <a:pt x="1125290" y="311072"/>
                  </a:cubicBezTo>
                  <a:lnTo>
                    <a:pt x="155536" y="311072"/>
                  </a:lnTo>
                  <a:cubicBezTo>
                    <a:pt x="69636" y="311072"/>
                    <a:pt x="0" y="241436"/>
                    <a:pt x="0" y="155536"/>
                  </a:cubicBezTo>
                  <a:lnTo>
                    <a:pt x="0" y="155536"/>
                  </a:lnTo>
                  <a:cubicBezTo>
                    <a:pt x="0" y="69636"/>
                    <a:pt x="69636" y="0"/>
                    <a:pt x="155536" y="0"/>
                  </a:cubicBezTo>
                  <a:close/>
                </a:path>
              </a:pathLst>
            </a:custGeom>
            <a:solidFill>
              <a:srgbClr val="2F66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80825" cy="349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12433" y="5343326"/>
            <a:ext cx="4863134" cy="1181100"/>
            <a:chOff x="0" y="0"/>
            <a:chExt cx="1280825" cy="3110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0825" cy="311072"/>
            </a:xfrm>
            <a:custGeom>
              <a:avLst/>
              <a:gdLst/>
              <a:ahLst/>
              <a:cxnLst/>
              <a:rect l="l" t="t" r="r" b="b"/>
              <a:pathLst>
                <a:path w="1280825" h="311072">
                  <a:moveTo>
                    <a:pt x="155536" y="0"/>
                  </a:moveTo>
                  <a:lnTo>
                    <a:pt x="1125290" y="0"/>
                  </a:lnTo>
                  <a:cubicBezTo>
                    <a:pt x="1211190" y="0"/>
                    <a:pt x="1280825" y="69636"/>
                    <a:pt x="1280825" y="155536"/>
                  </a:cubicBezTo>
                  <a:lnTo>
                    <a:pt x="1280825" y="155536"/>
                  </a:lnTo>
                  <a:cubicBezTo>
                    <a:pt x="1280825" y="196786"/>
                    <a:pt x="1264439" y="236348"/>
                    <a:pt x="1235270" y="265516"/>
                  </a:cubicBezTo>
                  <a:cubicBezTo>
                    <a:pt x="1206101" y="294685"/>
                    <a:pt x="1166540" y="311072"/>
                    <a:pt x="1125290" y="311072"/>
                  </a:cubicBezTo>
                  <a:lnTo>
                    <a:pt x="155536" y="311072"/>
                  </a:lnTo>
                  <a:cubicBezTo>
                    <a:pt x="69636" y="311072"/>
                    <a:pt x="0" y="241436"/>
                    <a:pt x="0" y="155536"/>
                  </a:cubicBezTo>
                  <a:lnTo>
                    <a:pt x="0" y="155536"/>
                  </a:lnTo>
                  <a:cubicBezTo>
                    <a:pt x="0" y="69636"/>
                    <a:pt x="69636" y="0"/>
                    <a:pt x="155536" y="0"/>
                  </a:cubicBezTo>
                  <a:close/>
                </a:path>
              </a:pathLst>
            </a:custGeom>
            <a:solidFill>
              <a:srgbClr val="3696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80825" cy="349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803261">
            <a:off x="2650227" y="1350448"/>
            <a:ext cx="2524237" cy="2935159"/>
          </a:xfrm>
          <a:custGeom>
            <a:avLst/>
            <a:gdLst/>
            <a:ahLst/>
            <a:cxnLst/>
            <a:rect l="l" t="t" r="r" b="b"/>
            <a:pathLst>
              <a:path w="2524237" h="2935159">
                <a:moveTo>
                  <a:pt x="0" y="0"/>
                </a:moveTo>
                <a:lnTo>
                  <a:pt x="2524237" y="0"/>
                </a:lnTo>
                <a:lnTo>
                  <a:pt x="2524237" y="2935159"/>
                </a:lnTo>
                <a:lnTo>
                  <a:pt x="0" y="29351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26615" y="6124376"/>
            <a:ext cx="1852739" cy="1852739"/>
          </a:xfrm>
          <a:custGeom>
            <a:avLst/>
            <a:gdLst/>
            <a:ahLst/>
            <a:cxnLst/>
            <a:rect l="l" t="t" r="r" b="b"/>
            <a:pathLst>
              <a:path w="1852739" h="1852739">
                <a:moveTo>
                  <a:pt x="0" y="0"/>
                </a:moveTo>
                <a:lnTo>
                  <a:pt x="1852739" y="0"/>
                </a:lnTo>
                <a:lnTo>
                  <a:pt x="1852739" y="1852739"/>
                </a:lnTo>
                <a:lnTo>
                  <a:pt x="0" y="18527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025819" y="3867349"/>
            <a:ext cx="10236362" cy="128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</a:pPr>
            <a:r>
              <a:rPr lang="en-US" sz="10400">
                <a:solidFill>
                  <a:srgbClr val="000000"/>
                </a:solidFill>
                <a:latin typeface="Ultra Bold"/>
              </a:rPr>
              <a:t>ROUND 3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99441" y="5404921"/>
            <a:ext cx="5289118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Nectarine Bold"/>
              </a:rPr>
              <a:t>GOOD LUCK!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0982" y="2370956"/>
            <a:ext cx="6887344" cy="6887344"/>
          </a:xfrm>
          <a:custGeom>
            <a:avLst/>
            <a:gdLst/>
            <a:ahLst/>
            <a:cxnLst/>
            <a:rect l="l" t="t" r="r" b="b"/>
            <a:pathLst>
              <a:path w="6887344" h="6887344">
                <a:moveTo>
                  <a:pt x="0" y="0"/>
                </a:moveTo>
                <a:lnTo>
                  <a:pt x="6887344" y="0"/>
                </a:lnTo>
                <a:lnTo>
                  <a:pt x="6887344" y="6887344"/>
                </a:lnTo>
                <a:lnTo>
                  <a:pt x="0" y="6887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75831" y="1183210"/>
            <a:ext cx="1091416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000000"/>
                </a:solidFill>
                <a:latin typeface="Open Sans Bold"/>
              </a:rPr>
              <a:t>Scan this qr-code and do the task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70982" y="2370956"/>
            <a:ext cx="6887344" cy="6887344"/>
          </a:xfrm>
          <a:custGeom>
            <a:avLst/>
            <a:gdLst/>
            <a:ahLst/>
            <a:cxnLst/>
            <a:rect l="l" t="t" r="r" b="b"/>
            <a:pathLst>
              <a:path w="6887344" h="6887344">
                <a:moveTo>
                  <a:pt x="0" y="0"/>
                </a:moveTo>
                <a:lnTo>
                  <a:pt x="6887344" y="0"/>
                </a:lnTo>
                <a:lnTo>
                  <a:pt x="6887344" y="6887344"/>
                </a:lnTo>
                <a:lnTo>
                  <a:pt x="0" y="68873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875831" y="1183210"/>
            <a:ext cx="10914162" cy="887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u="sng">
                <a:solidFill>
                  <a:srgbClr val="000000"/>
                </a:solidFill>
                <a:latin typeface="Open Sans Bold"/>
                <a:hlinkClick r:id="rId3" tooltip="https://wordwall.net/ru/resource/351707/spotlight-6-unit-5b-lets-celebrate-holidays"/>
              </a:rPr>
              <a:t>Scan this qr-code and do the task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2725">
            <a:off x="2436287" y="1660719"/>
            <a:ext cx="13415425" cy="6317446"/>
          </a:xfrm>
          <a:custGeom>
            <a:avLst/>
            <a:gdLst/>
            <a:ahLst/>
            <a:cxnLst/>
            <a:rect l="l" t="t" r="r" b="b"/>
            <a:pathLst>
              <a:path w="13415425" h="6317446">
                <a:moveTo>
                  <a:pt x="0" y="0"/>
                </a:moveTo>
                <a:lnTo>
                  <a:pt x="13415426" y="0"/>
                </a:lnTo>
                <a:lnTo>
                  <a:pt x="13415426" y="6317445"/>
                </a:lnTo>
                <a:lnTo>
                  <a:pt x="0" y="63174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43734" y="4088275"/>
            <a:ext cx="12515747" cy="208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19"/>
              </a:lnSpc>
            </a:pPr>
            <a:r>
              <a:rPr lang="en-US" sz="8799">
                <a:solidFill>
                  <a:srgbClr val="000000"/>
                </a:solidFill>
                <a:latin typeface="Ultra Bold"/>
              </a:rPr>
              <a:t>Round 4</a:t>
            </a:r>
          </a:p>
          <a:p>
            <a:pPr marL="0" lvl="0" indent="0" algn="ctr">
              <a:lnSpc>
                <a:spcPts val="7919"/>
              </a:lnSpc>
            </a:pPr>
            <a:r>
              <a:rPr lang="en-US" sz="8799">
                <a:solidFill>
                  <a:srgbClr val="000000"/>
                </a:solidFill>
                <a:latin typeface="Ultra Bold"/>
              </a:rPr>
              <a:t>Solve the puzzles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53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4197" y="1038351"/>
            <a:ext cx="10079606" cy="8210297"/>
          </a:xfrm>
          <a:custGeom>
            <a:avLst/>
            <a:gdLst/>
            <a:ahLst/>
            <a:cxnLst/>
            <a:rect l="l" t="t" r="r" b="b"/>
            <a:pathLst>
              <a:path w="10079606" h="8210297">
                <a:moveTo>
                  <a:pt x="0" y="0"/>
                </a:moveTo>
                <a:lnTo>
                  <a:pt x="10079606" y="0"/>
                </a:lnTo>
                <a:lnTo>
                  <a:pt x="10079606" y="8210298"/>
                </a:lnTo>
                <a:lnTo>
                  <a:pt x="0" y="821029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491380" y="3600450"/>
            <a:ext cx="7282760" cy="3086100"/>
            <a:chOff x="0" y="0"/>
            <a:chExt cx="1918093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8093" cy="812800"/>
            </a:xfrm>
            <a:custGeom>
              <a:avLst/>
              <a:gdLst/>
              <a:ahLst/>
              <a:cxnLst/>
              <a:rect l="l" t="t" r="r" b="b"/>
              <a:pathLst>
                <a:path w="1918093" h="812800">
                  <a:moveTo>
                    <a:pt x="0" y="0"/>
                  </a:moveTo>
                  <a:lnTo>
                    <a:pt x="1918093" y="0"/>
                  </a:lnTo>
                  <a:lnTo>
                    <a:pt x="191809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18093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829582" y="1028700"/>
            <a:ext cx="2265009" cy="2298441"/>
          </a:xfrm>
          <a:custGeom>
            <a:avLst/>
            <a:gdLst/>
            <a:ahLst/>
            <a:cxnLst/>
            <a:rect l="l" t="t" r="r" b="b"/>
            <a:pathLst>
              <a:path w="2265009" h="2298441">
                <a:moveTo>
                  <a:pt x="0" y="0"/>
                </a:moveTo>
                <a:lnTo>
                  <a:pt x="2265009" y="0"/>
                </a:lnTo>
                <a:lnTo>
                  <a:pt x="2265009" y="2298441"/>
                </a:lnTo>
                <a:lnTo>
                  <a:pt x="0" y="2298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426370" y="6692154"/>
            <a:ext cx="1605033" cy="2431868"/>
          </a:xfrm>
          <a:custGeom>
            <a:avLst/>
            <a:gdLst/>
            <a:ahLst/>
            <a:cxnLst/>
            <a:rect l="l" t="t" r="r" b="b"/>
            <a:pathLst>
              <a:path w="1605033" h="2431868">
                <a:moveTo>
                  <a:pt x="0" y="0"/>
                </a:moveTo>
                <a:lnTo>
                  <a:pt x="1605033" y="0"/>
                </a:lnTo>
                <a:lnTo>
                  <a:pt x="1605033" y="2431868"/>
                </a:lnTo>
                <a:lnTo>
                  <a:pt x="0" y="24318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849739" y="4078605"/>
            <a:ext cx="12588521" cy="128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</a:pPr>
            <a:r>
              <a:rPr lang="en-US" sz="10400">
                <a:solidFill>
                  <a:srgbClr val="000000"/>
                </a:solidFill>
                <a:latin typeface="Ultra Bold"/>
              </a:rPr>
              <a:t>ROUND 1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108406" y="5745698"/>
            <a:ext cx="4071188" cy="1181100"/>
            <a:chOff x="0" y="0"/>
            <a:chExt cx="1072247" cy="31107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2247" cy="311072"/>
            </a:xfrm>
            <a:custGeom>
              <a:avLst/>
              <a:gdLst/>
              <a:ahLst/>
              <a:cxnLst/>
              <a:rect l="l" t="t" r="r" b="b"/>
              <a:pathLst>
                <a:path w="1072247" h="311072">
                  <a:moveTo>
                    <a:pt x="155536" y="0"/>
                  </a:moveTo>
                  <a:lnTo>
                    <a:pt x="916711" y="0"/>
                  </a:lnTo>
                  <a:cubicBezTo>
                    <a:pt x="1002611" y="0"/>
                    <a:pt x="1072247" y="69636"/>
                    <a:pt x="1072247" y="155536"/>
                  </a:cubicBezTo>
                  <a:lnTo>
                    <a:pt x="1072247" y="155536"/>
                  </a:lnTo>
                  <a:cubicBezTo>
                    <a:pt x="1072247" y="196786"/>
                    <a:pt x="1055860" y="236348"/>
                    <a:pt x="1026692" y="265516"/>
                  </a:cubicBezTo>
                  <a:cubicBezTo>
                    <a:pt x="997523" y="294685"/>
                    <a:pt x="957962" y="311072"/>
                    <a:pt x="916711" y="311072"/>
                  </a:cubicBezTo>
                  <a:lnTo>
                    <a:pt x="155536" y="311072"/>
                  </a:lnTo>
                  <a:cubicBezTo>
                    <a:pt x="69636" y="311072"/>
                    <a:pt x="0" y="241436"/>
                    <a:pt x="0" y="155536"/>
                  </a:cubicBezTo>
                  <a:lnTo>
                    <a:pt x="0" y="155536"/>
                  </a:lnTo>
                  <a:cubicBezTo>
                    <a:pt x="0" y="69636"/>
                    <a:pt x="69636" y="0"/>
                    <a:pt x="155536" y="0"/>
                  </a:cubicBezTo>
                  <a:close/>
                </a:path>
              </a:pathLst>
            </a:custGeom>
            <a:solidFill>
              <a:srgbClr val="FFCC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072247" cy="349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108406" y="5555198"/>
            <a:ext cx="4071188" cy="1181100"/>
            <a:chOff x="0" y="0"/>
            <a:chExt cx="1072247" cy="31107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2247" cy="311072"/>
            </a:xfrm>
            <a:custGeom>
              <a:avLst/>
              <a:gdLst/>
              <a:ahLst/>
              <a:cxnLst/>
              <a:rect l="l" t="t" r="r" b="b"/>
              <a:pathLst>
                <a:path w="1072247" h="311072">
                  <a:moveTo>
                    <a:pt x="155536" y="0"/>
                  </a:moveTo>
                  <a:lnTo>
                    <a:pt x="916711" y="0"/>
                  </a:lnTo>
                  <a:cubicBezTo>
                    <a:pt x="1002611" y="0"/>
                    <a:pt x="1072247" y="69636"/>
                    <a:pt x="1072247" y="155536"/>
                  </a:cubicBezTo>
                  <a:lnTo>
                    <a:pt x="1072247" y="155536"/>
                  </a:lnTo>
                  <a:cubicBezTo>
                    <a:pt x="1072247" y="196786"/>
                    <a:pt x="1055860" y="236348"/>
                    <a:pt x="1026692" y="265516"/>
                  </a:cubicBezTo>
                  <a:cubicBezTo>
                    <a:pt x="997523" y="294685"/>
                    <a:pt x="957962" y="311072"/>
                    <a:pt x="916711" y="311072"/>
                  </a:cubicBezTo>
                  <a:lnTo>
                    <a:pt x="155536" y="311072"/>
                  </a:lnTo>
                  <a:cubicBezTo>
                    <a:pt x="69636" y="311072"/>
                    <a:pt x="0" y="241436"/>
                    <a:pt x="0" y="155536"/>
                  </a:cubicBezTo>
                  <a:lnTo>
                    <a:pt x="0" y="155536"/>
                  </a:lnTo>
                  <a:cubicBezTo>
                    <a:pt x="0" y="69636"/>
                    <a:pt x="69636" y="0"/>
                    <a:pt x="155536" y="0"/>
                  </a:cubicBezTo>
                  <a:close/>
                </a:path>
              </a:pathLst>
            </a:custGeom>
            <a:solidFill>
              <a:srgbClr val="2F669A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072247" cy="349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7163169" y="5616793"/>
            <a:ext cx="3961661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Nectarine Bold"/>
              </a:rPr>
              <a:t>LET'S GO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065122"/>
            <a:ext cx="16577850" cy="5521349"/>
          </a:xfrm>
          <a:custGeom>
            <a:avLst/>
            <a:gdLst/>
            <a:ahLst/>
            <a:cxnLst/>
            <a:rect l="l" t="t" r="r" b="b"/>
            <a:pathLst>
              <a:path w="16577850" h="5521349">
                <a:moveTo>
                  <a:pt x="0" y="0"/>
                </a:moveTo>
                <a:lnTo>
                  <a:pt x="16577850" y="0"/>
                </a:lnTo>
                <a:lnTo>
                  <a:pt x="16577850" y="5521349"/>
                </a:lnTo>
                <a:lnTo>
                  <a:pt x="0" y="5521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736951"/>
            <a:ext cx="16577850" cy="5521349"/>
          </a:xfrm>
          <a:custGeom>
            <a:avLst/>
            <a:gdLst/>
            <a:ahLst/>
            <a:cxnLst/>
            <a:rect l="l" t="t" r="r" b="b"/>
            <a:pathLst>
              <a:path w="16577850" h="5521349">
                <a:moveTo>
                  <a:pt x="0" y="0"/>
                </a:moveTo>
                <a:lnTo>
                  <a:pt x="16577850" y="0"/>
                </a:lnTo>
                <a:lnTo>
                  <a:pt x="16577850" y="5521349"/>
                </a:lnTo>
                <a:lnTo>
                  <a:pt x="0" y="5521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438455" y="819150"/>
            <a:ext cx="7411090" cy="189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80"/>
              </a:lnSpc>
            </a:pPr>
            <a:r>
              <a:rPr lang="en-US" sz="11129">
                <a:solidFill>
                  <a:srgbClr val="000000"/>
                </a:solidFill>
                <a:latin typeface="Open Sans Bold"/>
              </a:rPr>
              <a:t>decorate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6127" y="2197057"/>
            <a:ext cx="17424614" cy="5896654"/>
          </a:xfrm>
          <a:custGeom>
            <a:avLst/>
            <a:gdLst/>
            <a:ahLst/>
            <a:cxnLst/>
            <a:rect l="l" t="t" r="r" b="b"/>
            <a:pathLst>
              <a:path w="17424614" h="5896654">
                <a:moveTo>
                  <a:pt x="0" y="0"/>
                </a:moveTo>
                <a:lnTo>
                  <a:pt x="17424613" y="0"/>
                </a:lnTo>
                <a:lnTo>
                  <a:pt x="17424613" y="5896654"/>
                </a:lnTo>
                <a:lnTo>
                  <a:pt x="0" y="58966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0908" y="3021401"/>
            <a:ext cx="17424614" cy="5896654"/>
          </a:xfrm>
          <a:custGeom>
            <a:avLst/>
            <a:gdLst/>
            <a:ahLst/>
            <a:cxnLst/>
            <a:rect l="l" t="t" r="r" b="b"/>
            <a:pathLst>
              <a:path w="17424614" h="5896654">
                <a:moveTo>
                  <a:pt x="0" y="0"/>
                </a:moveTo>
                <a:lnTo>
                  <a:pt x="17424614" y="0"/>
                </a:lnTo>
                <a:lnTo>
                  <a:pt x="17424614" y="5896655"/>
                </a:lnTo>
                <a:lnTo>
                  <a:pt x="0" y="58966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733566" y="647412"/>
            <a:ext cx="11753106" cy="1899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8"/>
              </a:lnSpc>
            </a:pPr>
            <a:r>
              <a:rPr lang="en-US" sz="11099">
                <a:solidFill>
                  <a:srgbClr val="000000"/>
                </a:solidFill>
                <a:latin typeface="Open Sans Bold"/>
              </a:rPr>
              <a:t>Merry Christmas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7015" y="200731"/>
            <a:ext cx="17793970" cy="9885539"/>
          </a:xfrm>
          <a:custGeom>
            <a:avLst/>
            <a:gdLst/>
            <a:ahLst/>
            <a:cxnLst/>
            <a:rect l="l" t="t" r="r" b="b"/>
            <a:pathLst>
              <a:path w="17793970" h="9885539">
                <a:moveTo>
                  <a:pt x="0" y="0"/>
                </a:moveTo>
                <a:lnTo>
                  <a:pt x="17793970" y="0"/>
                </a:lnTo>
                <a:lnTo>
                  <a:pt x="17793970" y="9885538"/>
                </a:lnTo>
                <a:lnTo>
                  <a:pt x="0" y="988553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44765" y="2686779"/>
            <a:ext cx="12793690" cy="7107605"/>
          </a:xfrm>
          <a:custGeom>
            <a:avLst/>
            <a:gdLst/>
            <a:ahLst/>
            <a:cxnLst/>
            <a:rect l="l" t="t" r="r" b="b"/>
            <a:pathLst>
              <a:path w="12793690" h="7107605">
                <a:moveTo>
                  <a:pt x="0" y="0"/>
                </a:moveTo>
                <a:lnTo>
                  <a:pt x="12793690" y="0"/>
                </a:lnTo>
                <a:lnTo>
                  <a:pt x="12793690" y="7107605"/>
                </a:lnTo>
                <a:lnTo>
                  <a:pt x="0" y="71076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65152" y="524119"/>
            <a:ext cx="6431648" cy="1899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538"/>
              </a:lnSpc>
            </a:pPr>
            <a:r>
              <a:rPr lang="en-US" sz="11099" dirty="0">
                <a:solidFill>
                  <a:srgbClr val="000000"/>
                </a:solidFill>
                <a:latin typeface="Open Sans Bold"/>
              </a:rPr>
              <a:t>present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4354" y="2066526"/>
            <a:ext cx="17390199" cy="4968628"/>
          </a:xfrm>
          <a:custGeom>
            <a:avLst/>
            <a:gdLst/>
            <a:ahLst/>
            <a:cxnLst/>
            <a:rect l="l" t="t" r="r" b="b"/>
            <a:pathLst>
              <a:path w="17390199" h="4968628">
                <a:moveTo>
                  <a:pt x="0" y="0"/>
                </a:moveTo>
                <a:lnTo>
                  <a:pt x="17390199" y="0"/>
                </a:lnTo>
                <a:lnTo>
                  <a:pt x="17390199" y="4968628"/>
                </a:lnTo>
                <a:lnTo>
                  <a:pt x="0" y="496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7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74260" y="3086100"/>
            <a:ext cx="17390199" cy="4968628"/>
          </a:xfrm>
          <a:custGeom>
            <a:avLst/>
            <a:gdLst/>
            <a:ahLst/>
            <a:cxnLst/>
            <a:rect l="l" t="t" r="r" b="b"/>
            <a:pathLst>
              <a:path w="17390199" h="4968628">
                <a:moveTo>
                  <a:pt x="0" y="0"/>
                </a:moveTo>
                <a:lnTo>
                  <a:pt x="17390199" y="0"/>
                </a:lnTo>
                <a:lnTo>
                  <a:pt x="17390199" y="4968628"/>
                </a:lnTo>
                <a:lnTo>
                  <a:pt x="0" y="49686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598483" y="819150"/>
            <a:ext cx="8190161" cy="1899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8"/>
              </a:lnSpc>
            </a:pPr>
            <a:r>
              <a:rPr lang="en-US" sz="11099">
                <a:solidFill>
                  <a:srgbClr val="000000"/>
                </a:solidFill>
                <a:latin typeface="Open Sans Bold"/>
              </a:rPr>
              <a:t>Santa Claus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65461"/>
            <a:ext cx="15858552" cy="9356078"/>
          </a:xfrm>
          <a:custGeom>
            <a:avLst/>
            <a:gdLst/>
            <a:ahLst/>
            <a:cxnLst/>
            <a:rect l="l" t="t" r="r" b="b"/>
            <a:pathLst>
              <a:path w="15858552" h="9356078">
                <a:moveTo>
                  <a:pt x="0" y="0"/>
                </a:moveTo>
                <a:lnTo>
                  <a:pt x="15858552" y="0"/>
                </a:lnTo>
                <a:lnTo>
                  <a:pt x="15858552" y="9356078"/>
                </a:lnTo>
                <a:lnTo>
                  <a:pt x="0" y="93560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72155" y="2575817"/>
            <a:ext cx="11743690" cy="6928431"/>
          </a:xfrm>
          <a:custGeom>
            <a:avLst/>
            <a:gdLst/>
            <a:ahLst/>
            <a:cxnLst/>
            <a:rect l="l" t="t" r="r" b="b"/>
            <a:pathLst>
              <a:path w="11743690" h="6928431">
                <a:moveTo>
                  <a:pt x="0" y="0"/>
                </a:moveTo>
                <a:lnTo>
                  <a:pt x="11743690" y="0"/>
                </a:lnTo>
                <a:lnTo>
                  <a:pt x="11743690" y="6928431"/>
                </a:lnTo>
                <a:lnTo>
                  <a:pt x="0" y="69284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185903" y="524119"/>
            <a:ext cx="3194893" cy="1899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8"/>
              </a:lnSpc>
            </a:pPr>
            <a:r>
              <a:rPr lang="en-US" sz="11099">
                <a:solidFill>
                  <a:srgbClr val="000000"/>
                </a:solidFill>
                <a:latin typeface="Open Sans Bold"/>
              </a:rPr>
              <a:t>light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7934" y="4802881"/>
            <a:ext cx="12512132" cy="1264262"/>
            <a:chOff x="0" y="0"/>
            <a:chExt cx="3295376" cy="332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87934" y="6257643"/>
            <a:ext cx="12512132" cy="1264262"/>
            <a:chOff x="0" y="0"/>
            <a:chExt cx="3295376" cy="33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9266" y="7712405"/>
            <a:ext cx="12512132" cy="1264262"/>
            <a:chOff x="0" y="0"/>
            <a:chExt cx="3295376" cy="3329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882926">
            <a:off x="14550773" y="6314750"/>
            <a:ext cx="2372958" cy="3279213"/>
          </a:xfrm>
          <a:custGeom>
            <a:avLst/>
            <a:gdLst/>
            <a:ahLst/>
            <a:cxnLst/>
            <a:rect l="l" t="t" r="r" b="b"/>
            <a:pathLst>
              <a:path w="2372958" h="3279213">
                <a:moveTo>
                  <a:pt x="0" y="0"/>
                </a:moveTo>
                <a:lnTo>
                  <a:pt x="2372958" y="0"/>
                </a:lnTo>
                <a:lnTo>
                  <a:pt x="2372958" y="3279214"/>
                </a:lnTo>
                <a:lnTo>
                  <a:pt x="0" y="3279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90876" y="1953002"/>
            <a:ext cx="13288570" cy="208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19"/>
              </a:lnSpc>
            </a:pPr>
            <a:r>
              <a:rPr lang="en-US" sz="8799">
                <a:solidFill>
                  <a:srgbClr val="000000"/>
                </a:solidFill>
                <a:latin typeface="Ultra Bold"/>
              </a:rPr>
              <a:t>St. Valentine’s Day is celebrated on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62545" y="5080687"/>
            <a:ext cx="6020234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14th of February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62545" y="6535449"/>
            <a:ext cx="4320023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14th of May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73877" y="7990211"/>
            <a:ext cx="6008901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14th of March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69506" y="459111"/>
            <a:ext cx="16384755" cy="9484663"/>
          </a:xfrm>
          <a:custGeom>
            <a:avLst/>
            <a:gdLst/>
            <a:ahLst/>
            <a:cxnLst/>
            <a:rect l="l" t="t" r="r" b="b"/>
            <a:pathLst>
              <a:path w="16384755" h="9484663">
                <a:moveTo>
                  <a:pt x="0" y="0"/>
                </a:moveTo>
                <a:lnTo>
                  <a:pt x="16384756" y="0"/>
                </a:lnTo>
                <a:lnTo>
                  <a:pt x="16384756" y="9484663"/>
                </a:lnTo>
                <a:lnTo>
                  <a:pt x="0" y="94846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84933" y="2423427"/>
            <a:ext cx="12071841" cy="6988041"/>
          </a:xfrm>
          <a:custGeom>
            <a:avLst/>
            <a:gdLst/>
            <a:ahLst/>
            <a:cxnLst/>
            <a:rect l="l" t="t" r="r" b="b"/>
            <a:pathLst>
              <a:path w="12071841" h="6988041">
                <a:moveTo>
                  <a:pt x="0" y="0"/>
                </a:moveTo>
                <a:lnTo>
                  <a:pt x="12071840" y="0"/>
                </a:lnTo>
                <a:lnTo>
                  <a:pt x="12071840" y="6988040"/>
                </a:lnTo>
                <a:lnTo>
                  <a:pt x="0" y="69880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065152" y="300859"/>
            <a:ext cx="5436394" cy="1899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538"/>
              </a:lnSpc>
            </a:pPr>
            <a:r>
              <a:rPr lang="en-US" sz="11099">
                <a:solidFill>
                  <a:srgbClr val="000000"/>
                </a:solidFill>
                <a:latin typeface="Open Sans Bold"/>
              </a:rPr>
              <a:t>present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212725">
            <a:off x="3480989" y="2476737"/>
            <a:ext cx="11326022" cy="5333527"/>
          </a:xfrm>
          <a:custGeom>
            <a:avLst/>
            <a:gdLst/>
            <a:ahLst/>
            <a:cxnLst/>
            <a:rect l="l" t="t" r="r" b="b"/>
            <a:pathLst>
              <a:path w="11326022" h="5333527">
                <a:moveTo>
                  <a:pt x="0" y="0"/>
                </a:moveTo>
                <a:lnTo>
                  <a:pt x="11326022" y="0"/>
                </a:lnTo>
                <a:lnTo>
                  <a:pt x="11326022" y="5333526"/>
                </a:lnTo>
                <a:lnTo>
                  <a:pt x="0" y="53335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712433" y="5533826"/>
            <a:ext cx="4863134" cy="1181100"/>
            <a:chOff x="0" y="0"/>
            <a:chExt cx="1280825" cy="31107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80825" cy="311072"/>
            </a:xfrm>
            <a:custGeom>
              <a:avLst/>
              <a:gdLst/>
              <a:ahLst/>
              <a:cxnLst/>
              <a:rect l="l" t="t" r="r" b="b"/>
              <a:pathLst>
                <a:path w="1280825" h="311072">
                  <a:moveTo>
                    <a:pt x="155536" y="0"/>
                  </a:moveTo>
                  <a:lnTo>
                    <a:pt x="1125290" y="0"/>
                  </a:lnTo>
                  <a:cubicBezTo>
                    <a:pt x="1211190" y="0"/>
                    <a:pt x="1280825" y="69636"/>
                    <a:pt x="1280825" y="155536"/>
                  </a:cubicBezTo>
                  <a:lnTo>
                    <a:pt x="1280825" y="155536"/>
                  </a:lnTo>
                  <a:cubicBezTo>
                    <a:pt x="1280825" y="196786"/>
                    <a:pt x="1264439" y="236348"/>
                    <a:pt x="1235270" y="265516"/>
                  </a:cubicBezTo>
                  <a:cubicBezTo>
                    <a:pt x="1206101" y="294685"/>
                    <a:pt x="1166540" y="311072"/>
                    <a:pt x="1125290" y="311072"/>
                  </a:cubicBezTo>
                  <a:lnTo>
                    <a:pt x="155536" y="311072"/>
                  </a:lnTo>
                  <a:cubicBezTo>
                    <a:pt x="69636" y="311072"/>
                    <a:pt x="0" y="241436"/>
                    <a:pt x="0" y="155536"/>
                  </a:cubicBezTo>
                  <a:lnTo>
                    <a:pt x="0" y="155536"/>
                  </a:lnTo>
                  <a:cubicBezTo>
                    <a:pt x="0" y="69636"/>
                    <a:pt x="69636" y="0"/>
                    <a:pt x="155536" y="0"/>
                  </a:cubicBezTo>
                  <a:close/>
                </a:path>
              </a:pathLst>
            </a:custGeom>
            <a:solidFill>
              <a:srgbClr val="2F669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280825" cy="349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712433" y="5343326"/>
            <a:ext cx="4863134" cy="1181100"/>
            <a:chOff x="0" y="0"/>
            <a:chExt cx="1280825" cy="31107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80825" cy="311072"/>
            </a:xfrm>
            <a:custGeom>
              <a:avLst/>
              <a:gdLst/>
              <a:ahLst/>
              <a:cxnLst/>
              <a:rect l="l" t="t" r="r" b="b"/>
              <a:pathLst>
                <a:path w="1280825" h="311072">
                  <a:moveTo>
                    <a:pt x="155536" y="0"/>
                  </a:moveTo>
                  <a:lnTo>
                    <a:pt x="1125290" y="0"/>
                  </a:lnTo>
                  <a:cubicBezTo>
                    <a:pt x="1211190" y="0"/>
                    <a:pt x="1280825" y="69636"/>
                    <a:pt x="1280825" y="155536"/>
                  </a:cubicBezTo>
                  <a:lnTo>
                    <a:pt x="1280825" y="155536"/>
                  </a:lnTo>
                  <a:cubicBezTo>
                    <a:pt x="1280825" y="196786"/>
                    <a:pt x="1264439" y="236348"/>
                    <a:pt x="1235270" y="265516"/>
                  </a:cubicBezTo>
                  <a:cubicBezTo>
                    <a:pt x="1206101" y="294685"/>
                    <a:pt x="1166540" y="311072"/>
                    <a:pt x="1125290" y="311072"/>
                  </a:cubicBezTo>
                  <a:lnTo>
                    <a:pt x="155536" y="311072"/>
                  </a:lnTo>
                  <a:cubicBezTo>
                    <a:pt x="69636" y="311072"/>
                    <a:pt x="0" y="241436"/>
                    <a:pt x="0" y="155536"/>
                  </a:cubicBezTo>
                  <a:lnTo>
                    <a:pt x="0" y="155536"/>
                  </a:lnTo>
                  <a:cubicBezTo>
                    <a:pt x="0" y="69636"/>
                    <a:pt x="69636" y="0"/>
                    <a:pt x="155536" y="0"/>
                  </a:cubicBezTo>
                  <a:close/>
                </a:path>
              </a:pathLst>
            </a:custGeom>
            <a:solidFill>
              <a:srgbClr val="369656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280825" cy="3491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rot="803261">
            <a:off x="2650227" y="1350448"/>
            <a:ext cx="2524237" cy="2935159"/>
          </a:xfrm>
          <a:custGeom>
            <a:avLst/>
            <a:gdLst/>
            <a:ahLst/>
            <a:cxnLst/>
            <a:rect l="l" t="t" r="r" b="b"/>
            <a:pathLst>
              <a:path w="2524237" h="2935159">
                <a:moveTo>
                  <a:pt x="0" y="0"/>
                </a:moveTo>
                <a:lnTo>
                  <a:pt x="2524237" y="0"/>
                </a:lnTo>
                <a:lnTo>
                  <a:pt x="2524237" y="2935159"/>
                </a:lnTo>
                <a:lnTo>
                  <a:pt x="0" y="29351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926615" y="6124376"/>
            <a:ext cx="1852739" cy="1852739"/>
          </a:xfrm>
          <a:custGeom>
            <a:avLst/>
            <a:gdLst/>
            <a:ahLst/>
            <a:cxnLst/>
            <a:rect l="l" t="t" r="r" b="b"/>
            <a:pathLst>
              <a:path w="1852739" h="1852739">
                <a:moveTo>
                  <a:pt x="0" y="0"/>
                </a:moveTo>
                <a:lnTo>
                  <a:pt x="1852739" y="0"/>
                </a:lnTo>
                <a:lnTo>
                  <a:pt x="1852739" y="1852739"/>
                </a:lnTo>
                <a:lnTo>
                  <a:pt x="0" y="185273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4025819" y="3867349"/>
            <a:ext cx="10236362" cy="12820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360"/>
              </a:lnSpc>
            </a:pPr>
            <a:r>
              <a:rPr lang="en-US" sz="10400">
                <a:solidFill>
                  <a:srgbClr val="000000"/>
                </a:solidFill>
                <a:latin typeface="Ultra Bold"/>
              </a:rPr>
              <a:t>ROUND 5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499441" y="5404921"/>
            <a:ext cx="5289118" cy="101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Nectarine Bold"/>
              </a:rPr>
              <a:t>GOOD LUCK!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99518" y="2358825"/>
            <a:ext cx="15288964" cy="34806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53"/>
              </a:lnSpc>
            </a:pPr>
            <a:r>
              <a:rPr lang="en-US" sz="9966">
                <a:solidFill>
                  <a:srgbClr val="000000"/>
                </a:solidFill>
                <a:latin typeface="Open Sans Bold"/>
              </a:rPr>
              <a:t>Make sentences using </a:t>
            </a:r>
          </a:p>
          <a:p>
            <a:pPr algn="ctr">
              <a:lnSpc>
                <a:spcPts val="13953"/>
              </a:lnSpc>
            </a:pPr>
            <a:r>
              <a:rPr lang="en-US" sz="9966">
                <a:solidFill>
                  <a:srgbClr val="000000"/>
                </a:solidFill>
                <a:latin typeface="Open Sans Bold"/>
              </a:rPr>
              <a:t>the Present Continuous.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577202" y="7647037"/>
            <a:ext cx="1922263" cy="1922263"/>
          </a:xfrm>
          <a:custGeom>
            <a:avLst/>
            <a:gdLst/>
            <a:ahLst/>
            <a:cxnLst/>
            <a:rect l="l" t="t" r="r" b="b"/>
            <a:pathLst>
              <a:path w="1922263" h="1922263">
                <a:moveTo>
                  <a:pt x="0" y="0"/>
                </a:moveTo>
                <a:lnTo>
                  <a:pt x="1922263" y="0"/>
                </a:lnTo>
                <a:lnTo>
                  <a:pt x="1922263" y="1922263"/>
                </a:lnTo>
                <a:lnTo>
                  <a:pt x="0" y="19222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08483" y="288587"/>
            <a:ext cx="14548502" cy="9709826"/>
          </a:xfrm>
          <a:custGeom>
            <a:avLst/>
            <a:gdLst/>
            <a:ahLst/>
            <a:cxnLst/>
            <a:rect l="l" t="t" r="r" b="b"/>
            <a:pathLst>
              <a:path w="14548502" h="9709826">
                <a:moveTo>
                  <a:pt x="0" y="0"/>
                </a:moveTo>
                <a:lnTo>
                  <a:pt x="14548502" y="0"/>
                </a:lnTo>
                <a:lnTo>
                  <a:pt x="14548502" y="9709826"/>
                </a:lnTo>
                <a:lnTo>
                  <a:pt x="0" y="970982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291731" y="3395855"/>
            <a:ext cx="8783864" cy="5862445"/>
          </a:xfrm>
          <a:custGeom>
            <a:avLst/>
            <a:gdLst/>
            <a:ahLst/>
            <a:cxnLst/>
            <a:rect l="l" t="t" r="r" b="b"/>
            <a:pathLst>
              <a:path w="8783864" h="5862445">
                <a:moveTo>
                  <a:pt x="0" y="0"/>
                </a:moveTo>
                <a:lnTo>
                  <a:pt x="8783864" y="0"/>
                </a:lnTo>
                <a:lnTo>
                  <a:pt x="8783864" y="5862445"/>
                </a:lnTo>
                <a:lnTo>
                  <a:pt x="0" y="586244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33912" y="1276502"/>
            <a:ext cx="1384437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They are making a cake.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86308" y="323792"/>
            <a:ext cx="13857486" cy="9245508"/>
          </a:xfrm>
          <a:custGeom>
            <a:avLst/>
            <a:gdLst/>
            <a:ahLst/>
            <a:cxnLst/>
            <a:rect l="l" t="t" r="r" b="b"/>
            <a:pathLst>
              <a:path w="13857486" h="9245508">
                <a:moveTo>
                  <a:pt x="0" y="0"/>
                </a:moveTo>
                <a:lnTo>
                  <a:pt x="13857486" y="0"/>
                </a:lnTo>
                <a:lnTo>
                  <a:pt x="13857486" y="9245508"/>
                </a:lnTo>
                <a:lnTo>
                  <a:pt x="0" y="92455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31643" y="2994738"/>
            <a:ext cx="9660016" cy="6445019"/>
          </a:xfrm>
          <a:custGeom>
            <a:avLst/>
            <a:gdLst/>
            <a:ahLst/>
            <a:cxnLst/>
            <a:rect l="l" t="t" r="r" b="b"/>
            <a:pathLst>
              <a:path w="9660016" h="6445019">
                <a:moveTo>
                  <a:pt x="0" y="0"/>
                </a:moveTo>
                <a:lnTo>
                  <a:pt x="9660017" y="0"/>
                </a:lnTo>
                <a:lnTo>
                  <a:pt x="9660017" y="6445018"/>
                </a:lnTo>
                <a:lnTo>
                  <a:pt x="0" y="64450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33912" y="1276502"/>
            <a:ext cx="13844374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She is doing the dusting.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12702" y="970123"/>
            <a:ext cx="14834280" cy="8346755"/>
          </a:xfrm>
          <a:custGeom>
            <a:avLst/>
            <a:gdLst/>
            <a:ahLst/>
            <a:cxnLst/>
            <a:rect l="l" t="t" r="r" b="b"/>
            <a:pathLst>
              <a:path w="14834280" h="8346755">
                <a:moveTo>
                  <a:pt x="0" y="0"/>
                </a:moveTo>
                <a:lnTo>
                  <a:pt x="14834280" y="0"/>
                </a:lnTo>
                <a:lnTo>
                  <a:pt x="14834280" y="8346754"/>
                </a:lnTo>
                <a:lnTo>
                  <a:pt x="0" y="834675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267477" y="2881919"/>
            <a:ext cx="11332430" cy="6376381"/>
          </a:xfrm>
          <a:custGeom>
            <a:avLst/>
            <a:gdLst/>
            <a:ahLst/>
            <a:cxnLst/>
            <a:rect l="l" t="t" r="r" b="b"/>
            <a:pathLst>
              <a:path w="11332430" h="6376381">
                <a:moveTo>
                  <a:pt x="0" y="0"/>
                </a:moveTo>
                <a:lnTo>
                  <a:pt x="11332430" y="0"/>
                </a:lnTo>
                <a:lnTo>
                  <a:pt x="11332430" y="6376381"/>
                </a:lnTo>
                <a:lnTo>
                  <a:pt x="0" y="63763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81379" y="1070416"/>
            <a:ext cx="14325242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They are doing the washing-up.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7934" y="4802881"/>
            <a:ext cx="12512132" cy="1264262"/>
            <a:chOff x="0" y="0"/>
            <a:chExt cx="3295376" cy="332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87934" y="6257643"/>
            <a:ext cx="12512132" cy="1264262"/>
            <a:chOff x="0" y="0"/>
            <a:chExt cx="3295376" cy="33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9266" y="7712405"/>
            <a:ext cx="12512132" cy="1264262"/>
            <a:chOff x="0" y="0"/>
            <a:chExt cx="3295376" cy="3329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882926">
            <a:off x="14550773" y="6314750"/>
            <a:ext cx="2372958" cy="3279213"/>
          </a:xfrm>
          <a:custGeom>
            <a:avLst/>
            <a:gdLst/>
            <a:ahLst/>
            <a:cxnLst/>
            <a:rect l="l" t="t" r="r" b="b"/>
            <a:pathLst>
              <a:path w="2372958" h="3279213">
                <a:moveTo>
                  <a:pt x="0" y="0"/>
                </a:moveTo>
                <a:lnTo>
                  <a:pt x="2372958" y="0"/>
                </a:lnTo>
                <a:lnTo>
                  <a:pt x="2372958" y="3279214"/>
                </a:lnTo>
                <a:lnTo>
                  <a:pt x="0" y="3279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90876" y="1953002"/>
            <a:ext cx="13288570" cy="208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19"/>
              </a:lnSpc>
            </a:pPr>
            <a:r>
              <a:rPr lang="en-US" sz="8799">
                <a:solidFill>
                  <a:srgbClr val="000000"/>
                </a:solidFill>
                <a:latin typeface="Ultra Bold"/>
              </a:rPr>
              <a:t>New Year’s Day is celebrated on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62545" y="5080687"/>
            <a:ext cx="6020234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31st of December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62545" y="6535449"/>
            <a:ext cx="5681455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1st of January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73877" y="7990211"/>
            <a:ext cx="6008901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25th of December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88688" y="2994738"/>
            <a:ext cx="9663761" cy="6447540"/>
          </a:xfrm>
          <a:custGeom>
            <a:avLst/>
            <a:gdLst/>
            <a:ahLst/>
            <a:cxnLst/>
            <a:rect l="l" t="t" r="r" b="b"/>
            <a:pathLst>
              <a:path w="9663761" h="6447540">
                <a:moveTo>
                  <a:pt x="0" y="0"/>
                </a:moveTo>
                <a:lnTo>
                  <a:pt x="9663761" y="0"/>
                </a:lnTo>
                <a:lnTo>
                  <a:pt x="9663761" y="6447540"/>
                </a:lnTo>
                <a:lnTo>
                  <a:pt x="0" y="64475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096342" y="1230980"/>
            <a:ext cx="1323662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Are  they walking in the park?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98166" y="4769986"/>
            <a:ext cx="7476497" cy="4988226"/>
          </a:xfrm>
          <a:custGeom>
            <a:avLst/>
            <a:gdLst/>
            <a:ahLst/>
            <a:cxnLst/>
            <a:rect l="l" t="t" r="r" b="b"/>
            <a:pathLst>
              <a:path w="7476497" h="4988226">
                <a:moveTo>
                  <a:pt x="0" y="0"/>
                </a:moveTo>
                <a:lnTo>
                  <a:pt x="7476498" y="0"/>
                </a:lnTo>
                <a:lnTo>
                  <a:pt x="7476498" y="4988226"/>
                </a:lnTo>
                <a:lnTo>
                  <a:pt x="0" y="49882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97468" y="726939"/>
            <a:ext cx="14668719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No, they aren’t.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They aren’t walking in the park.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They are doing the gardening.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46295" y="3243982"/>
            <a:ext cx="9023680" cy="6014318"/>
          </a:xfrm>
          <a:custGeom>
            <a:avLst/>
            <a:gdLst/>
            <a:ahLst/>
            <a:cxnLst/>
            <a:rect l="l" t="t" r="r" b="b"/>
            <a:pathLst>
              <a:path w="9023680" h="6014318">
                <a:moveTo>
                  <a:pt x="0" y="0"/>
                </a:moveTo>
                <a:lnTo>
                  <a:pt x="9023680" y="0"/>
                </a:lnTo>
                <a:lnTo>
                  <a:pt x="9023680" y="6014318"/>
                </a:lnTo>
                <a:lnTo>
                  <a:pt x="0" y="6014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196330" y="1230980"/>
            <a:ext cx="11036647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Is she listening to music?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566512" y="4616802"/>
            <a:ext cx="7894203" cy="5261517"/>
          </a:xfrm>
          <a:custGeom>
            <a:avLst/>
            <a:gdLst/>
            <a:ahLst/>
            <a:cxnLst/>
            <a:rect l="l" t="t" r="r" b="b"/>
            <a:pathLst>
              <a:path w="7894203" h="5261517">
                <a:moveTo>
                  <a:pt x="0" y="0"/>
                </a:moveTo>
                <a:lnTo>
                  <a:pt x="7894203" y="0"/>
                </a:lnTo>
                <a:lnTo>
                  <a:pt x="7894203" y="5261517"/>
                </a:lnTo>
                <a:lnTo>
                  <a:pt x="0" y="52615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397468" y="726939"/>
            <a:ext cx="14668719" cy="3670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No, she isn’t.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She isn’t listening to music.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She is doing the homework.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496859" y="2704059"/>
            <a:ext cx="9003192" cy="6707378"/>
          </a:xfrm>
          <a:custGeom>
            <a:avLst/>
            <a:gdLst/>
            <a:ahLst/>
            <a:cxnLst/>
            <a:rect l="l" t="t" r="r" b="b"/>
            <a:pathLst>
              <a:path w="9003192" h="6707378">
                <a:moveTo>
                  <a:pt x="0" y="0"/>
                </a:moveTo>
                <a:lnTo>
                  <a:pt x="9003192" y="0"/>
                </a:lnTo>
                <a:lnTo>
                  <a:pt x="9003192" y="6707379"/>
                </a:lnTo>
                <a:lnTo>
                  <a:pt x="0" y="67073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942974" y="1230980"/>
            <a:ext cx="13543359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Are you making a special dish?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249159" y="4316202"/>
            <a:ext cx="6862294" cy="5112409"/>
          </a:xfrm>
          <a:custGeom>
            <a:avLst/>
            <a:gdLst/>
            <a:ahLst/>
            <a:cxnLst/>
            <a:rect l="l" t="t" r="r" b="b"/>
            <a:pathLst>
              <a:path w="6862294" h="5112409">
                <a:moveTo>
                  <a:pt x="0" y="0"/>
                </a:moveTo>
                <a:lnTo>
                  <a:pt x="6862294" y="0"/>
                </a:lnTo>
                <a:lnTo>
                  <a:pt x="6862294" y="5112410"/>
                </a:lnTo>
                <a:lnTo>
                  <a:pt x="0" y="51124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44966" y="131853"/>
            <a:ext cx="13070681" cy="367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No, I’m not.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I’m not making a special dish.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I’m making tea.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367190" y="2860956"/>
            <a:ext cx="10305737" cy="6172707"/>
          </a:xfrm>
          <a:custGeom>
            <a:avLst/>
            <a:gdLst/>
            <a:ahLst/>
            <a:cxnLst/>
            <a:rect l="l" t="t" r="r" b="b"/>
            <a:pathLst>
              <a:path w="10305737" h="6172707">
                <a:moveTo>
                  <a:pt x="0" y="0"/>
                </a:moveTo>
                <a:lnTo>
                  <a:pt x="10305737" y="0"/>
                </a:lnTo>
                <a:lnTo>
                  <a:pt x="10305737" y="6172707"/>
                </a:lnTo>
                <a:lnTo>
                  <a:pt x="0" y="61727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714388" y="895350"/>
            <a:ext cx="8137922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Is he watching TV?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108135" y="4010736"/>
            <a:ext cx="9791075" cy="5864446"/>
          </a:xfrm>
          <a:custGeom>
            <a:avLst/>
            <a:gdLst/>
            <a:ahLst/>
            <a:cxnLst/>
            <a:rect l="l" t="t" r="r" b="b"/>
            <a:pathLst>
              <a:path w="9791075" h="5864446">
                <a:moveTo>
                  <a:pt x="0" y="0"/>
                </a:moveTo>
                <a:lnTo>
                  <a:pt x="9791075" y="0"/>
                </a:lnTo>
                <a:lnTo>
                  <a:pt x="9791075" y="5864446"/>
                </a:lnTo>
                <a:lnTo>
                  <a:pt x="0" y="58644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917383" y="131853"/>
            <a:ext cx="11525845" cy="367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No, he isn’t.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He isn’t watching TV.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He is making a phone call.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755344" y="2788651"/>
            <a:ext cx="11740289" cy="6574562"/>
          </a:xfrm>
          <a:custGeom>
            <a:avLst/>
            <a:gdLst/>
            <a:ahLst/>
            <a:cxnLst/>
            <a:rect l="l" t="t" r="r" b="b"/>
            <a:pathLst>
              <a:path w="11740289" h="6574562">
                <a:moveTo>
                  <a:pt x="0" y="0"/>
                </a:moveTo>
                <a:lnTo>
                  <a:pt x="11740289" y="0"/>
                </a:lnTo>
                <a:lnTo>
                  <a:pt x="11740289" y="6574563"/>
                </a:lnTo>
                <a:lnTo>
                  <a:pt x="0" y="657456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63958" y="895350"/>
            <a:ext cx="12638782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Are they watching a parade?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4673716" y="4770719"/>
            <a:ext cx="8568894" cy="4798581"/>
          </a:xfrm>
          <a:custGeom>
            <a:avLst/>
            <a:gdLst/>
            <a:ahLst/>
            <a:cxnLst/>
            <a:rect l="l" t="t" r="r" b="b"/>
            <a:pathLst>
              <a:path w="8568894" h="4798581">
                <a:moveTo>
                  <a:pt x="0" y="0"/>
                </a:moveTo>
                <a:lnTo>
                  <a:pt x="8568894" y="0"/>
                </a:lnTo>
                <a:lnTo>
                  <a:pt x="8568894" y="4798581"/>
                </a:lnTo>
                <a:lnTo>
                  <a:pt x="0" y="4798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74544" y="131853"/>
            <a:ext cx="16011525" cy="3670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No, they aren’t.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They aren’t watching a parade.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latin typeface="Open Sans Bold"/>
              </a:rPr>
              <a:t>They’re watching a firework display.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7934" y="4802881"/>
            <a:ext cx="12512132" cy="1264262"/>
            <a:chOff x="0" y="0"/>
            <a:chExt cx="3295376" cy="332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87934" y="6257643"/>
            <a:ext cx="12512132" cy="1264262"/>
            <a:chOff x="0" y="0"/>
            <a:chExt cx="3295376" cy="33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9266" y="7712405"/>
            <a:ext cx="12512132" cy="1264262"/>
            <a:chOff x="0" y="0"/>
            <a:chExt cx="3295376" cy="3329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882926">
            <a:off x="14550773" y="6314750"/>
            <a:ext cx="2372958" cy="3279213"/>
          </a:xfrm>
          <a:custGeom>
            <a:avLst/>
            <a:gdLst/>
            <a:ahLst/>
            <a:cxnLst/>
            <a:rect l="l" t="t" r="r" b="b"/>
            <a:pathLst>
              <a:path w="2372958" h="3279213">
                <a:moveTo>
                  <a:pt x="0" y="0"/>
                </a:moveTo>
                <a:lnTo>
                  <a:pt x="2372958" y="0"/>
                </a:lnTo>
                <a:lnTo>
                  <a:pt x="2372958" y="3279214"/>
                </a:lnTo>
                <a:lnTo>
                  <a:pt x="0" y="3279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90876" y="1953002"/>
            <a:ext cx="13288570" cy="208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19"/>
              </a:lnSpc>
            </a:pPr>
            <a:r>
              <a:rPr lang="en-US" sz="8799">
                <a:solidFill>
                  <a:srgbClr val="000000"/>
                </a:solidFill>
                <a:latin typeface="Ultra Bold"/>
              </a:rPr>
              <a:t>Haloween is celebrated on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62545" y="5080687"/>
            <a:ext cx="6020234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31st of December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62545" y="6535449"/>
            <a:ext cx="5681455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31st of October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73877" y="7990211"/>
            <a:ext cx="6008901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25th of December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C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3594645">
            <a:off x="4297508" y="-1055502"/>
            <a:ext cx="9692985" cy="12398003"/>
          </a:xfrm>
          <a:custGeom>
            <a:avLst/>
            <a:gdLst/>
            <a:ahLst/>
            <a:cxnLst/>
            <a:rect l="l" t="t" r="r" b="b"/>
            <a:pathLst>
              <a:path w="9692985" h="12398003">
                <a:moveTo>
                  <a:pt x="0" y="0"/>
                </a:moveTo>
                <a:lnTo>
                  <a:pt x="9692984" y="0"/>
                </a:lnTo>
                <a:lnTo>
                  <a:pt x="9692984" y="12398004"/>
                </a:lnTo>
                <a:lnTo>
                  <a:pt x="0" y="12398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47700" y="1028700"/>
            <a:ext cx="5162204" cy="8229600"/>
          </a:xfrm>
          <a:custGeom>
            <a:avLst/>
            <a:gdLst/>
            <a:ahLst/>
            <a:cxnLst/>
            <a:rect l="l" t="t" r="r" b="b"/>
            <a:pathLst>
              <a:path w="5162204" h="8229600">
                <a:moveTo>
                  <a:pt x="0" y="0"/>
                </a:moveTo>
                <a:lnTo>
                  <a:pt x="5162204" y="0"/>
                </a:lnTo>
                <a:lnTo>
                  <a:pt x="51622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297541" y="1191986"/>
            <a:ext cx="1849074" cy="1849074"/>
          </a:xfrm>
          <a:custGeom>
            <a:avLst/>
            <a:gdLst/>
            <a:ahLst/>
            <a:cxnLst/>
            <a:rect l="l" t="t" r="r" b="b"/>
            <a:pathLst>
              <a:path w="1849074" h="1849074">
                <a:moveTo>
                  <a:pt x="0" y="0"/>
                </a:moveTo>
                <a:lnTo>
                  <a:pt x="1849074" y="0"/>
                </a:lnTo>
                <a:lnTo>
                  <a:pt x="1849074" y="1849074"/>
                </a:lnTo>
                <a:lnTo>
                  <a:pt x="0" y="18490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41385" y="3230245"/>
            <a:ext cx="10005229" cy="40170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00"/>
              </a:lnSpc>
            </a:pPr>
            <a:r>
              <a:rPr lang="en-US" sz="10400">
                <a:solidFill>
                  <a:srgbClr val="000000"/>
                </a:solidFill>
                <a:latin typeface="Ultra Bold"/>
              </a:rPr>
              <a:t>Thanks</a:t>
            </a:r>
          </a:p>
          <a:p>
            <a:pPr algn="ctr">
              <a:lnSpc>
                <a:spcPts val="10400"/>
              </a:lnSpc>
            </a:pPr>
            <a:r>
              <a:rPr lang="en-US" sz="10400">
                <a:solidFill>
                  <a:srgbClr val="000000"/>
                </a:solidFill>
                <a:latin typeface="Ultra Bold"/>
              </a:rPr>
              <a:t>for</a:t>
            </a:r>
          </a:p>
          <a:p>
            <a:pPr marL="0" lvl="0" indent="0" algn="ctr">
              <a:lnSpc>
                <a:spcPts val="10400"/>
              </a:lnSpc>
            </a:pPr>
            <a:r>
              <a:rPr lang="en-US" sz="10400">
                <a:solidFill>
                  <a:srgbClr val="000000"/>
                </a:solidFill>
                <a:latin typeface="Ultra Bold"/>
              </a:rPr>
              <a:t>Playing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7934" y="4802881"/>
            <a:ext cx="12512132" cy="1264262"/>
            <a:chOff x="0" y="0"/>
            <a:chExt cx="3295376" cy="332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87934" y="6257643"/>
            <a:ext cx="12512132" cy="1264262"/>
            <a:chOff x="0" y="0"/>
            <a:chExt cx="3295376" cy="33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9266" y="7712405"/>
            <a:ext cx="12512132" cy="1264262"/>
            <a:chOff x="0" y="0"/>
            <a:chExt cx="3295376" cy="3329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882926">
            <a:off x="14550773" y="6314750"/>
            <a:ext cx="2372958" cy="3279213"/>
          </a:xfrm>
          <a:custGeom>
            <a:avLst/>
            <a:gdLst/>
            <a:ahLst/>
            <a:cxnLst/>
            <a:rect l="l" t="t" r="r" b="b"/>
            <a:pathLst>
              <a:path w="2372958" h="3279213">
                <a:moveTo>
                  <a:pt x="0" y="0"/>
                </a:moveTo>
                <a:lnTo>
                  <a:pt x="2372958" y="0"/>
                </a:lnTo>
                <a:lnTo>
                  <a:pt x="2372958" y="3279214"/>
                </a:lnTo>
                <a:lnTo>
                  <a:pt x="0" y="3279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90876" y="1953002"/>
            <a:ext cx="13288570" cy="208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19"/>
              </a:lnSpc>
            </a:pPr>
            <a:r>
              <a:rPr lang="en-US" sz="8799">
                <a:solidFill>
                  <a:srgbClr val="000000"/>
                </a:solidFill>
                <a:latin typeface="Ultra Bold"/>
              </a:rPr>
              <a:t>St. Patrick’s Day is celebrated on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62545" y="5080687"/>
            <a:ext cx="5075672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17th of March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62545" y="6535449"/>
            <a:ext cx="5681455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31st of October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73877" y="7990211"/>
            <a:ext cx="3856329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9th of May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7934" y="4802881"/>
            <a:ext cx="12512132" cy="1264262"/>
            <a:chOff x="0" y="0"/>
            <a:chExt cx="3295376" cy="332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87934" y="6257643"/>
            <a:ext cx="12512132" cy="1264262"/>
            <a:chOff x="0" y="0"/>
            <a:chExt cx="3295376" cy="33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9266" y="7712405"/>
            <a:ext cx="12512132" cy="1264262"/>
            <a:chOff x="0" y="0"/>
            <a:chExt cx="3295376" cy="3329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882926">
            <a:off x="14550773" y="6314750"/>
            <a:ext cx="2372958" cy="3279213"/>
          </a:xfrm>
          <a:custGeom>
            <a:avLst/>
            <a:gdLst/>
            <a:ahLst/>
            <a:cxnLst/>
            <a:rect l="l" t="t" r="r" b="b"/>
            <a:pathLst>
              <a:path w="2372958" h="3279213">
                <a:moveTo>
                  <a:pt x="0" y="0"/>
                </a:moveTo>
                <a:lnTo>
                  <a:pt x="2372958" y="0"/>
                </a:lnTo>
                <a:lnTo>
                  <a:pt x="2372958" y="3279214"/>
                </a:lnTo>
                <a:lnTo>
                  <a:pt x="0" y="3279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90876" y="1953002"/>
            <a:ext cx="13288570" cy="208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19"/>
              </a:lnSpc>
            </a:pPr>
            <a:r>
              <a:rPr lang="en-US" sz="8799">
                <a:solidFill>
                  <a:srgbClr val="000000"/>
                </a:solidFill>
                <a:latin typeface="Ultra Bold"/>
              </a:rPr>
              <a:t>Thanksgiving is celebrated on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62545" y="5080687"/>
            <a:ext cx="4800891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17th of March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62545" y="6535449"/>
            <a:ext cx="4320023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31st October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73877" y="7990211"/>
            <a:ext cx="10279348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4th Thursday of November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87934" y="4802881"/>
            <a:ext cx="12512132" cy="1264262"/>
            <a:chOff x="0" y="0"/>
            <a:chExt cx="3295376" cy="33297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2887934" y="6257643"/>
            <a:ext cx="12512132" cy="1264262"/>
            <a:chOff x="0" y="0"/>
            <a:chExt cx="3295376" cy="33297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899266" y="7712405"/>
            <a:ext cx="12512132" cy="1264262"/>
            <a:chOff x="0" y="0"/>
            <a:chExt cx="3295376" cy="33297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95376" cy="332974"/>
            </a:xfrm>
            <a:custGeom>
              <a:avLst/>
              <a:gdLst/>
              <a:ahLst/>
              <a:cxnLst/>
              <a:rect l="l" t="t" r="r" b="b"/>
              <a:pathLst>
                <a:path w="3295376" h="332974">
                  <a:moveTo>
                    <a:pt x="0" y="0"/>
                  </a:moveTo>
                  <a:lnTo>
                    <a:pt x="3295376" y="0"/>
                  </a:lnTo>
                  <a:lnTo>
                    <a:pt x="3295376" y="332974"/>
                  </a:lnTo>
                  <a:lnTo>
                    <a:pt x="0" y="33297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3295376" cy="3710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882926">
            <a:off x="14550773" y="6314750"/>
            <a:ext cx="2372958" cy="3279213"/>
          </a:xfrm>
          <a:custGeom>
            <a:avLst/>
            <a:gdLst/>
            <a:ahLst/>
            <a:cxnLst/>
            <a:rect l="l" t="t" r="r" b="b"/>
            <a:pathLst>
              <a:path w="2372958" h="3279213">
                <a:moveTo>
                  <a:pt x="0" y="0"/>
                </a:moveTo>
                <a:lnTo>
                  <a:pt x="2372958" y="0"/>
                </a:lnTo>
                <a:lnTo>
                  <a:pt x="2372958" y="3279214"/>
                </a:lnTo>
                <a:lnTo>
                  <a:pt x="0" y="32792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2190876" y="1953002"/>
            <a:ext cx="13288570" cy="20878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919"/>
              </a:lnSpc>
            </a:pPr>
            <a:r>
              <a:rPr lang="en-US" sz="8799">
                <a:solidFill>
                  <a:srgbClr val="000000"/>
                </a:solidFill>
                <a:latin typeface="Ultra Bold"/>
              </a:rPr>
              <a:t>Guy Fawkes Day is celebrated on ...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62545" y="5080687"/>
            <a:ext cx="5151007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8th of March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462545" y="6535449"/>
            <a:ext cx="6501102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5th of November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473877" y="7990211"/>
            <a:ext cx="10279348" cy="670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460"/>
              </a:lnSpc>
            </a:pPr>
            <a:r>
              <a:rPr lang="en-US" sz="4200">
                <a:solidFill>
                  <a:srgbClr val="000000"/>
                </a:solidFill>
                <a:latin typeface="Ultra Bold"/>
              </a:rPr>
              <a:t>18th of April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96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134423">
            <a:off x="15303465" y="1508733"/>
            <a:ext cx="1987283" cy="3186605"/>
          </a:xfrm>
          <a:custGeom>
            <a:avLst/>
            <a:gdLst/>
            <a:ahLst/>
            <a:cxnLst/>
            <a:rect l="l" t="t" r="r" b="b"/>
            <a:pathLst>
              <a:path w="1987283" h="3186605">
                <a:moveTo>
                  <a:pt x="0" y="0"/>
                </a:moveTo>
                <a:lnTo>
                  <a:pt x="1987283" y="0"/>
                </a:lnTo>
                <a:lnTo>
                  <a:pt x="1987283" y="3186605"/>
                </a:lnTo>
                <a:lnTo>
                  <a:pt x="0" y="3186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325045" y="1842254"/>
            <a:ext cx="12515747" cy="1228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99"/>
              </a:lnSpc>
            </a:pPr>
            <a:r>
              <a:rPr lang="en-US" sz="9999">
                <a:solidFill>
                  <a:srgbClr val="000000"/>
                </a:solidFill>
                <a:latin typeface="Ultra Bold"/>
              </a:rPr>
              <a:t>Round 2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64394" y="4259618"/>
            <a:ext cx="13972061" cy="34912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230"/>
              </a:lnSpc>
            </a:pPr>
            <a:r>
              <a:rPr lang="en-US" sz="7100">
                <a:solidFill>
                  <a:srgbClr val="000000"/>
                </a:solidFill>
                <a:latin typeface="Ultra Bold"/>
              </a:rPr>
              <a:t>Look at the pictures and guess! </a:t>
            </a:r>
          </a:p>
          <a:p>
            <a:pPr algn="ctr">
              <a:lnSpc>
                <a:spcPts val="9230"/>
              </a:lnSpc>
            </a:pPr>
            <a:r>
              <a:rPr lang="en-US" sz="7100">
                <a:solidFill>
                  <a:srgbClr val="000000"/>
                </a:solidFill>
                <a:latin typeface="Ultra Bold"/>
              </a:rPr>
              <a:t>What holiday is it?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342</Words>
  <Application>Microsoft Office PowerPoint</Application>
  <PresentationFormat>Произвольный</PresentationFormat>
  <Paragraphs>84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8" baseType="lpstr">
      <vt:lpstr>Calibri</vt:lpstr>
      <vt:lpstr>Open Sans Bold</vt:lpstr>
      <vt:lpstr>Ultra Bold</vt:lpstr>
      <vt:lpstr>Arial</vt:lpstr>
      <vt:lpstr>Nectarine Bold</vt:lpstr>
      <vt:lpstr>Genty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Happy English</dc:title>
  <cp:lastModifiedBy>Evgoltar</cp:lastModifiedBy>
  <cp:revision>3</cp:revision>
  <dcterms:created xsi:type="dcterms:W3CDTF">2006-08-16T00:00:00Z</dcterms:created>
  <dcterms:modified xsi:type="dcterms:W3CDTF">2024-05-05T08:51:12Z</dcterms:modified>
  <dc:identifier>DAF6s3OlQYE</dc:identifier>
</cp:coreProperties>
</file>