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3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7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8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3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8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36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2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708D4-B8EF-E822-2312-7AFD92696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59380"/>
            <a:ext cx="10058400" cy="247043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Английские заимствованные слова в речи современных школьников.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F61D66-7B0D-09C4-D68F-5EFF684A7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49" y="4455620"/>
            <a:ext cx="10581402" cy="1847526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Бродягин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6 А класса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10 им. П. А. Пономарёва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Таранцова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10 им. П. А. Пономарёва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A6D81F6-9AC4-305E-95A2-FA6C6C10D13B}"/>
              </a:ext>
            </a:extLst>
          </p:cNvPr>
          <p:cNvSpPr txBox="1">
            <a:spLocks/>
          </p:cNvSpPr>
          <p:nvPr/>
        </p:nvSpPr>
        <p:spPr>
          <a:xfrm>
            <a:off x="1180730" y="103630"/>
            <a:ext cx="10058400" cy="859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научно-практическая конференция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5-8 классов «Эврика»</a:t>
            </a:r>
          </a:p>
        </p:txBody>
      </p:sp>
    </p:spTree>
    <p:extLst>
      <p:ext uri="{BB962C8B-B14F-4D97-AF65-F5344CB8AC3E}">
        <p14:creationId xmlns:p14="http://schemas.microsoft.com/office/powerpoint/2010/main" val="347431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D8745-9E07-F05D-F643-326A1FFA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693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заимствования англицизмов в современном русском языке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122D6-7EF1-A9E2-3CE9-EF453FFB1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новой терминологии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e-mail, Internet, disk, byte, website...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Дань моде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shopping, brain ring, showman, talk show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hit, single, remake, track, sound track, poster, line-up…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Экспрессивность новизны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Megafon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Beeline, Skyline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CDROM, chat, bit, disk, cursor, display, USB flash drive…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horror, blockbuster, western, prime time, cyborg, killer, drama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bowling, diving, skateboard, snowboard, biker, fitness, tennis,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basketball,volleyball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Косметические термины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lifting, scrub, peeling, highlighter, makeup…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9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30E25-6961-6F72-37BB-8D7C5D72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учащихся 5-8 классов нашей школы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A2E3FB-473F-328B-CB3C-E80098801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32" y="2222801"/>
            <a:ext cx="5571398" cy="2676833"/>
          </a:xfrm>
          <a:prstGeom prst="rect">
            <a:avLst/>
          </a:prstGeom>
        </p:spPr>
      </p:pic>
      <p:pic>
        <p:nvPicPr>
          <p:cNvPr id="5" name="Рисунок 4" descr="Диаграмма ответов в Формах. Вопрос: Часто ли вы используете англицизмы в повседневной речи?&#10;. Количество ответов: 64 ответа.">
            <a:extLst>
              <a:ext uri="{FF2B5EF4-FFF2-40B4-BE49-F238E27FC236}">
                <a16:creationId xmlns:a16="http://schemas.microsoft.com/office/drawing/2014/main" id="{154E7080-E722-E1B9-6A0D-7DB732369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2434" b="5384"/>
          <a:stretch/>
        </p:blipFill>
        <p:spPr bwMode="auto">
          <a:xfrm>
            <a:off x="5495027" y="1919547"/>
            <a:ext cx="6536291" cy="3018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883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772A2C-7D11-56C7-AFC1-6F5C4BE8B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3" y="254484"/>
            <a:ext cx="7514850" cy="30321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D6B54D-97A9-B706-52D0-0BD8DB86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87" y="2612026"/>
            <a:ext cx="7278748" cy="33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F9648-E72A-D8EA-3805-8774DEC6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AE50A-2F81-8012-E06B-148FD86D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3" y="112148"/>
            <a:ext cx="6968578" cy="3316852"/>
          </a:xfrm>
          <a:prstGeom prst="rect">
            <a:avLst/>
          </a:prstGeom>
        </p:spPr>
      </p:pic>
      <p:pic>
        <p:nvPicPr>
          <p:cNvPr id="5" name="Объект 4" descr="Диаграмма ответов в Формах. Вопрос: Что такое контент?. Количество ответов: 64 ответа.">
            <a:extLst>
              <a:ext uri="{FF2B5EF4-FFF2-40B4-BE49-F238E27FC236}">
                <a16:creationId xmlns:a16="http://schemas.microsoft.com/office/drawing/2014/main" id="{BE9F5F13-29DA-9952-EAD2-AFF87DD8A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5468" r="9704" b="10124"/>
          <a:stretch/>
        </p:blipFill>
        <p:spPr bwMode="auto">
          <a:xfrm>
            <a:off x="4238427" y="3122762"/>
            <a:ext cx="7455508" cy="2991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69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F82959-6A08-EBF4-81FC-8836C922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7" y="213882"/>
            <a:ext cx="6751741" cy="28916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6B32EF-EBFA-F2D8-0C9D-5748B3CD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665" y="3105509"/>
            <a:ext cx="6742496" cy="28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D827A5-07D2-E72D-19C9-F258D22B6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72" y="467021"/>
            <a:ext cx="10877909" cy="47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4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CE725-389B-CC3F-5E33-91933DEA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BF95B-C4DA-2F40-C8E3-0CCFE5A6A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список сложных для понимания терминов, редко используемых или имеющих разный смысл, объединенных одной тематикой. </a:t>
            </a:r>
          </a:p>
        </p:txBody>
      </p:sp>
    </p:spTree>
    <p:extLst>
      <p:ext uri="{BB962C8B-B14F-4D97-AF65-F5344CB8AC3E}">
        <p14:creationId xmlns:p14="http://schemas.microsoft.com/office/powerpoint/2010/main" val="309022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EBF6-5824-38FE-BC0E-6FA6FEBF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B251A-7CCC-C290-2F31-DB0AD804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34FBD-4165-57C5-9B39-51ACE829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4"/>
            <a:ext cx="6232694" cy="66595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45FBA4-D329-4126-4A14-38CC23DD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15315"/>
            <a:ext cx="5675216" cy="6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C1B3A-A710-64FF-48D2-E4D7A1D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5774"/>
            <a:ext cx="10058400" cy="83158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7ACC0-8596-06DA-337A-9F5FB91D9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мы пришли к следующим выводам: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Современные подростки используют английские заимствования часто, и не могут представить свою речь без них.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Они пополняют и расширяют словарный запас подростков, тем самым обогащая его.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Англицизмы делают речь более выразительной, доступной и понятной для понимания, по мнению наших подростков.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Употребляя англицизмы, подростки чувствуют себя уверенно, модно, комфортно.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Английские заимствования повышают самооценку подростков и способствуют их самовыражению и самоутверждению.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 наше время главное зло – это неоправданная замена понятных русских слов заимствованными, слишком наукообразными и порой не совсем ясными. Заимствования были, есть и будут. Но использование их должно быть разумным и умеренным.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7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9C870-6EE2-4524-6315-B8BF3CFD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3489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E7DCE-82C0-514F-C247-2A208C81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F8B007-57FF-558B-4876-9B265625C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73193" cy="36119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664760-688A-A45B-9995-D2B37180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34" y="286603"/>
            <a:ext cx="4183882" cy="58592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830233-E0D2-E429-2A54-573932E4D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4" t="38602" r="35220" b="6210"/>
          <a:stretch/>
        </p:blipFill>
        <p:spPr>
          <a:xfrm>
            <a:off x="3875848" y="3830128"/>
            <a:ext cx="3260785" cy="30278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90D40D-816B-E653-302B-884717E65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84" y="4117739"/>
            <a:ext cx="3048824" cy="20281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9CABD-EE33-EB0B-11F2-F054ECB8C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701" y="-67080"/>
            <a:ext cx="2787432" cy="39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1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C8B99-303F-171D-17C4-6F07F54B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2210407-C3F3-4DDF-141C-F08801D9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5" y="1882926"/>
            <a:ext cx="3062031" cy="40827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FB3328-480B-AE73-4587-C1C25558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07" y="2879624"/>
            <a:ext cx="4872647" cy="308601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C0AADDC-B8EF-8E7A-AA52-49375D58F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934" y="208965"/>
            <a:ext cx="4157613" cy="2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762D9-6661-04EE-9B57-4E1AF1DB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0DF98-E354-0655-4A5E-166D9FE5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3756"/>
            <a:ext cx="10058400" cy="40233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глоссария английских заимствованных слов в русском языке.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F4AC73-8D48-67C4-79EB-06B1B48A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33" b="18994"/>
          <a:stretch/>
        </p:blipFill>
        <p:spPr>
          <a:xfrm>
            <a:off x="7677410" y="3928773"/>
            <a:ext cx="4281676" cy="23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82924-F0C6-C05F-7509-EAFE0BD7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59DE3-97E7-3DEE-0B16-BE013486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теоретический материал по вопросу об англицизмах;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причины и способы заимствований;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Расширить и углубить знания по предмету «английский язык»;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Рассмотреть степень популярности англоязычных заимствований на основе результатов исследования;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анкетирование учащихся школы с целью выяснить их отношение к англоязычным заимствованиям и проверить правильность употребления этих слов;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Составить глоссарий англицизмов в современном русском языке.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91E8C-7649-6339-A7AA-D21A3AE9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905" y="5137894"/>
            <a:ext cx="2671955" cy="18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E6CEE-A324-4D7E-C8A4-92179A54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27301"/>
            <a:ext cx="10058400" cy="7366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ECC92-8378-9360-09BC-7F78E304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175152"/>
            <a:ext cx="10058400" cy="106999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заимствованные слова в речи современных подростков.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C8785B-975D-34DA-0A88-A7038EF7FF06}"/>
              </a:ext>
            </a:extLst>
          </p:cNvPr>
          <p:cNvSpPr txBox="1">
            <a:spLocks/>
          </p:cNvSpPr>
          <p:nvPr/>
        </p:nvSpPr>
        <p:spPr>
          <a:xfrm>
            <a:off x="1097280" y="991464"/>
            <a:ext cx="10058400" cy="736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1C90E34-F28A-AF44-89D4-EACBEFB8022A}"/>
              </a:ext>
            </a:extLst>
          </p:cNvPr>
          <p:cNvSpPr txBox="1">
            <a:spLocks/>
          </p:cNvSpPr>
          <p:nvPr/>
        </p:nvSpPr>
        <p:spPr>
          <a:xfrm>
            <a:off x="1097280" y="1884042"/>
            <a:ext cx="10058400" cy="10699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материалы, словари, интернет-ресурсы, живая речь сверстников.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158565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46927-2223-4115-1C93-A3DD2611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35B2E-8771-074F-735B-7496B874B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26756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2C9F6-3133-2F9F-7FC7-92D773F9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5154-7300-3E25-ED27-18F0F193C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может быть использован на уроках английского и русского языков. Кроме того, предложенный материал может быть интересен и полезен всем желающим расширить и углубить свои знания в языке, кто хочет лучше узнать и понять русский язык.</a:t>
            </a:r>
          </a:p>
        </p:txBody>
      </p:sp>
    </p:spTree>
    <p:extLst>
      <p:ext uri="{BB962C8B-B14F-4D97-AF65-F5344CB8AC3E}">
        <p14:creationId xmlns:p14="http://schemas.microsoft.com/office/powerpoint/2010/main" val="74219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37A53-1AA4-7D08-AE36-D316FF4F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Англицизм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05947-4F90-19B9-348D-8B5F381F9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или оборот речи в каком-нибудь языке, заимствованные из английского языка или созданные по образцу английского слова или выражения.</a:t>
            </a:r>
          </a:p>
          <a:p>
            <a:pPr mar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Словарь </a:t>
            </a:r>
            <a:r>
              <a:rPr lang="ru-RU" sz="2800" dirty="0" err="1">
                <a:solidFill>
                  <a:schemeClr val="tx1"/>
                </a:solidFill>
              </a:rPr>
              <a:t>С.И.Ожегова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4218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8008</TotalTime>
  <Words>550</Words>
  <Application>Microsoft Office PowerPoint</Application>
  <PresentationFormat>Широкоэкранный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</vt:lpstr>
      <vt:lpstr>Ретро</vt:lpstr>
      <vt:lpstr>Английские заимствованные слова в речи современных школьников.</vt:lpstr>
      <vt:lpstr>Презентация PowerPoint</vt:lpstr>
      <vt:lpstr>Актуальность темы:</vt:lpstr>
      <vt:lpstr>Цель работы:</vt:lpstr>
      <vt:lpstr>Задачи:</vt:lpstr>
      <vt:lpstr>Предмет исследования:</vt:lpstr>
      <vt:lpstr>Методы и приёмы:</vt:lpstr>
      <vt:lpstr>Практическая значимость:</vt:lpstr>
      <vt:lpstr>Англицизм</vt:lpstr>
      <vt:lpstr>Причины заимствования англицизмов в современном русском языке </vt:lpstr>
      <vt:lpstr>Результаты анкетирования учащихся 5-8 классов нашей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Глоссарий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Английские заимствованные слова в речи современных школьников.</dc:title>
  <dc:creator>Evgoltar</dc:creator>
  <cp:lastModifiedBy>Evgoltar</cp:lastModifiedBy>
  <cp:revision>5</cp:revision>
  <dcterms:created xsi:type="dcterms:W3CDTF">2024-03-21T13:52:53Z</dcterms:created>
  <dcterms:modified xsi:type="dcterms:W3CDTF">2024-04-03T15:07:01Z</dcterms:modified>
</cp:coreProperties>
</file>