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70" r:id="rId24"/>
    <p:sldId id="281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EF470-308F-4E9B-9884-96834B16AD9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E35087-E3F1-4590-8963-B4EB7B8ABC4D}">
      <dgm:prSet phldrT="[Текст]" custT="1"/>
      <dgm:spPr/>
      <dgm:t>
        <a:bodyPr/>
        <a:lstStyle/>
        <a:p>
          <a:r>
            <a:rPr lang="en-US" sz="3200" dirty="0" smtClean="0"/>
            <a:t>swim in the river ?</a:t>
          </a:r>
          <a:endParaRPr lang="ru-RU" sz="3200" dirty="0"/>
        </a:p>
      </dgm:t>
    </dgm:pt>
    <dgm:pt modelId="{240A6683-ACDD-48CC-A168-1CB752FEAA31}" type="parTrans" cxnId="{5749EB38-B3C2-4CCB-A686-F41F96C8B2A7}">
      <dgm:prSet/>
      <dgm:spPr/>
      <dgm:t>
        <a:bodyPr/>
        <a:lstStyle/>
        <a:p>
          <a:endParaRPr lang="ru-RU"/>
        </a:p>
      </dgm:t>
    </dgm:pt>
    <dgm:pt modelId="{A64D197F-8C05-47B4-A8B1-F38D7C044F1B}" type="sibTrans" cxnId="{5749EB38-B3C2-4CCB-A686-F41F96C8B2A7}">
      <dgm:prSet/>
      <dgm:spPr/>
      <dgm:t>
        <a:bodyPr/>
        <a:lstStyle/>
        <a:p>
          <a:endParaRPr lang="ru-RU"/>
        </a:p>
      </dgm:t>
    </dgm:pt>
    <dgm:pt modelId="{CA272CD6-2E31-4AE3-9341-62B818316DAC}">
      <dgm:prSet phldrT="[Текст]" custT="1"/>
      <dgm:spPr/>
      <dgm:t>
        <a:bodyPr/>
        <a:lstStyle/>
        <a:p>
          <a:r>
            <a:rPr lang="en-US" sz="3200" dirty="0" smtClean="0"/>
            <a:t>read books?</a:t>
          </a:r>
          <a:endParaRPr lang="ru-RU" sz="3200" dirty="0"/>
        </a:p>
      </dgm:t>
    </dgm:pt>
    <dgm:pt modelId="{0642AEED-B504-4C0E-99C4-DB4A2615D0DC}" type="parTrans" cxnId="{30B8231F-DB5C-414F-A66F-5FFFAA030C5F}">
      <dgm:prSet/>
      <dgm:spPr/>
      <dgm:t>
        <a:bodyPr/>
        <a:lstStyle/>
        <a:p>
          <a:endParaRPr lang="ru-RU"/>
        </a:p>
      </dgm:t>
    </dgm:pt>
    <dgm:pt modelId="{4B6F8833-28C0-4B34-A1BB-0E1EB51074DF}" type="sibTrans" cxnId="{30B8231F-DB5C-414F-A66F-5FFFAA030C5F}">
      <dgm:prSet/>
      <dgm:spPr/>
      <dgm:t>
        <a:bodyPr/>
        <a:lstStyle/>
        <a:p>
          <a:endParaRPr lang="ru-RU"/>
        </a:p>
      </dgm:t>
    </dgm:pt>
    <dgm:pt modelId="{1F2A379A-76EF-477F-A21C-20BDC2B5E9D9}">
      <dgm:prSet phldrT="[Текст]" custT="1"/>
      <dgm:spPr/>
      <dgm:t>
        <a:bodyPr/>
        <a:lstStyle/>
        <a:p>
          <a:r>
            <a:rPr lang="en-US" sz="3200" dirty="0" smtClean="0"/>
            <a:t>play computer games ?</a:t>
          </a:r>
          <a:endParaRPr lang="ru-RU" sz="3200" dirty="0"/>
        </a:p>
      </dgm:t>
    </dgm:pt>
    <dgm:pt modelId="{3C9F06B0-1E26-4DA8-B474-55BB10DABDDB}" type="parTrans" cxnId="{B9B73BC2-F33C-43BF-B124-B428DFF84579}">
      <dgm:prSet/>
      <dgm:spPr/>
      <dgm:t>
        <a:bodyPr/>
        <a:lstStyle/>
        <a:p>
          <a:endParaRPr lang="ru-RU"/>
        </a:p>
      </dgm:t>
    </dgm:pt>
    <dgm:pt modelId="{6B6CCC1B-62A0-4DCE-952D-DAE19A09C391}" type="sibTrans" cxnId="{B9B73BC2-F33C-43BF-B124-B428DFF84579}">
      <dgm:prSet/>
      <dgm:spPr/>
      <dgm:t>
        <a:bodyPr/>
        <a:lstStyle/>
        <a:p>
          <a:endParaRPr lang="ru-RU"/>
        </a:p>
      </dgm:t>
    </dgm:pt>
    <dgm:pt modelId="{95F525F8-71EC-4C57-AF43-8E9826A38056}">
      <dgm:prSet phldrT="[Текст]" custT="1"/>
      <dgm:spPr/>
      <dgm:t>
        <a:bodyPr/>
        <a:lstStyle/>
        <a:p>
          <a:r>
            <a:rPr lang="en-US" sz="3200" dirty="0" smtClean="0"/>
            <a:t>watch TV ?</a:t>
          </a:r>
          <a:endParaRPr lang="ru-RU" sz="3200" dirty="0"/>
        </a:p>
      </dgm:t>
    </dgm:pt>
    <dgm:pt modelId="{BA7033F4-2B42-409E-9D7E-F431C60CDCC5}" type="parTrans" cxnId="{B728C04B-D6A1-4716-A931-70A604A88E85}">
      <dgm:prSet/>
      <dgm:spPr/>
      <dgm:t>
        <a:bodyPr/>
        <a:lstStyle/>
        <a:p>
          <a:endParaRPr lang="ru-RU"/>
        </a:p>
      </dgm:t>
    </dgm:pt>
    <dgm:pt modelId="{679B7FEB-82C3-4B3B-B1B2-1F9A13221876}" type="sibTrans" cxnId="{B728C04B-D6A1-4716-A931-70A604A88E85}">
      <dgm:prSet/>
      <dgm:spPr/>
      <dgm:t>
        <a:bodyPr/>
        <a:lstStyle/>
        <a:p>
          <a:endParaRPr lang="ru-RU"/>
        </a:p>
      </dgm:t>
    </dgm:pt>
    <dgm:pt modelId="{90FFCF95-0C9E-4A11-9B91-33693C989D1C}">
      <dgm:prSet phldrT="[Текст]" custT="1"/>
      <dgm:spPr/>
      <dgm:t>
        <a:bodyPr/>
        <a:lstStyle/>
        <a:p>
          <a:r>
            <a:rPr lang="en-US" sz="3200" dirty="0" smtClean="0"/>
            <a:t>sing songs?</a:t>
          </a:r>
          <a:endParaRPr lang="ru-RU" sz="3200" dirty="0"/>
        </a:p>
      </dgm:t>
    </dgm:pt>
    <dgm:pt modelId="{6B3101E2-1836-411C-A4F5-07B191B6C569}" type="parTrans" cxnId="{80AE070A-2470-4E8D-8B3C-19F4B96E7DF6}">
      <dgm:prSet/>
      <dgm:spPr/>
      <dgm:t>
        <a:bodyPr/>
        <a:lstStyle/>
        <a:p>
          <a:endParaRPr lang="ru-RU"/>
        </a:p>
      </dgm:t>
    </dgm:pt>
    <dgm:pt modelId="{794A1567-3A9D-4CCC-B1D5-D47841137BF5}" type="sibTrans" cxnId="{80AE070A-2470-4E8D-8B3C-19F4B96E7DF6}">
      <dgm:prSet/>
      <dgm:spPr/>
      <dgm:t>
        <a:bodyPr/>
        <a:lstStyle/>
        <a:p>
          <a:endParaRPr lang="ru-RU"/>
        </a:p>
      </dgm:t>
    </dgm:pt>
    <dgm:pt modelId="{FDA14DC5-A0C7-4753-BF37-FABFD85FB8B6}">
      <dgm:prSet phldrT="[Текст]" custT="1"/>
      <dgm:spPr/>
      <dgm:t>
        <a:bodyPr/>
        <a:lstStyle/>
        <a:p>
          <a:r>
            <a:rPr lang="en-US" sz="3200" dirty="0" smtClean="0"/>
            <a:t>run and jump ?</a:t>
          </a:r>
          <a:endParaRPr lang="ru-RU" sz="3200" dirty="0"/>
        </a:p>
      </dgm:t>
    </dgm:pt>
    <dgm:pt modelId="{A55EB39D-8DBB-4AE0-BBAA-A7438F566FD6}" type="parTrans" cxnId="{E582435A-B39B-4E33-B365-165305F7D9AC}">
      <dgm:prSet/>
      <dgm:spPr/>
      <dgm:t>
        <a:bodyPr/>
        <a:lstStyle/>
        <a:p>
          <a:endParaRPr lang="ru-RU"/>
        </a:p>
      </dgm:t>
    </dgm:pt>
    <dgm:pt modelId="{6CB613BA-8997-4700-B5C0-9A96FCB10F27}" type="sibTrans" cxnId="{E582435A-B39B-4E33-B365-165305F7D9AC}">
      <dgm:prSet/>
      <dgm:spPr/>
      <dgm:t>
        <a:bodyPr/>
        <a:lstStyle/>
        <a:p>
          <a:endParaRPr lang="ru-RU"/>
        </a:p>
      </dgm:t>
    </dgm:pt>
    <dgm:pt modelId="{7E277087-F07D-4974-9726-BDAFE199F704}" type="pres">
      <dgm:prSet presAssocID="{129EF470-308F-4E9B-9884-96834B16AD9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6D7F213-D85D-4E6D-8E85-A5379DAF7467}" type="pres">
      <dgm:prSet presAssocID="{55E35087-E3F1-4590-8963-B4EB7B8ABC4D}" presName="parenttextcomposite" presStyleCnt="0"/>
      <dgm:spPr/>
    </dgm:pt>
    <dgm:pt modelId="{0A3B2586-4291-4DC5-BC0D-08AE2F956BAA}" type="pres">
      <dgm:prSet presAssocID="{55E35087-E3F1-4590-8963-B4EB7B8ABC4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2235F-68A9-412B-B150-229F25A6A0AF}" type="pres">
      <dgm:prSet presAssocID="{55E35087-E3F1-4590-8963-B4EB7B8ABC4D}" presName="composite" presStyleCnt="0"/>
      <dgm:spPr/>
    </dgm:pt>
    <dgm:pt modelId="{9F136453-7029-469A-9ABD-BC1455AF0ADC}" type="pres">
      <dgm:prSet presAssocID="{55E35087-E3F1-4590-8963-B4EB7B8ABC4D}" presName="chevron1" presStyleLbl="alignNode1" presStyleIdx="0" presStyleCnt="21"/>
      <dgm:spPr/>
    </dgm:pt>
    <dgm:pt modelId="{433B586B-A1F4-4063-918E-A20BAC14C6CF}" type="pres">
      <dgm:prSet presAssocID="{55E35087-E3F1-4590-8963-B4EB7B8ABC4D}" presName="chevron2" presStyleLbl="alignNode1" presStyleIdx="1" presStyleCnt="21"/>
      <dgm:spPr/>
    </dgm:pt>
    <dgm:pt modelId="{C1694FF9-89B5-498E-A850-D8BDE2C29FA1}" type="pres">
      <dgm:prSet presAssocID="{55E35087-E3F1-4590-8963-B4EB7B8ABC4D}" presName="chevron3" presStyleLbl="alignNode1" presStyleIdx="2" presStyleCnt="21"/>
      <dgm:spPr/>
    </dgm:pt>
    <dgm:pt modelId="{499339B6-FB10-40F7-81B0-ED2A09E1BD0B}" type="pres">
      <dgm:prSet presAssocID="{55E35087-E3F1-4590-8963-B4EB7B8ABC4D}" presName="chevron4" presStyleLbl="alignNode1" presStyleIdx="3" presStyleCnt="21"/>
      <dgm:spPr/>
    </dgm:pt>
    <dgm:pt modelId="{9A6A630F-4BCC-48AF-B9AA-4B0732C7E6D8}" type="pres">
      <dgm:prSet presAssocID="{55E35087-E3F1-4590-8963-B4EB7B8ABC4D}" presName="chevron5" presStyleLbl="alignNode1" presStyleIdx="4" presStyleCnt="21"/>
      <dgm:spPr/>
    </dgm:pt>
    <dgm:pt modelId="{7175A880-4965-406E-8D8A-F29B389A2623}" type="pres">
      <dgm:prSet presAssocID="{55E35087-E3F1-4590-8963-B4EB7B8ABC4D}" presName="chevron6" presStyleLbl="alignNode1" presStyleIdx="5" presStyleCnt="21"/>
      <dgm:spPr/>
    </dgm:pt>
    <dgm:pt modelId="{7D5E2B29-720B-4B70-B1C8-B03AC1165B67}" type="pres">
      <dgm:prSet presAssocID="{55E35087-E3F1-4590-8963-B4EB7B8ABC4D}" presName="chevron7" presStyleLbl="alignNode1" presStyleIdx="6" presStyleCnt="21"/>
      <dgm:spPr/>
    </dgm:pt>
    <dgm:pt modelId="{EEBB0450-564F-4715-AB40-8DCB4AFC08B4}" type="pres">
      <dgm:prSet presAssocID="{55E35087-E3F1-4590-8963-B4EB7B8ABC4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5DC21-1E64-4895-B92B-0D6C2BBD99A2}" type="pres">
      <dgm:prSet presAssocID="{A64D197F-8C05-47B4-A8B1-F38D7C044F1B}" presName="sibTrans" presStyleCnt="0"/>
      <dgm:spPr/>
    </dgm:pt>
    <dgm:pt modelId="{41158FCA-DECE-47BF-A5F1-1D2DAA59B495}" type="pres">
      <dgm:prSet presAssocID="{1F2A379A-76EF-477F-A21C-20BDC2B5E9D9}" presName="parenttextcomposite" presStyleCnt="0"/>
      <dgm:spPr/>
    </dgm:pt>
    <dgm:pt modelId="{28394F64-C3AA-4D86-AF58-AD4AD6A05B01}" type="pres">
      <dgm:prSet presAssocID="{1F2A379A-76EF-477F-A21C-20BDC2B5E9D9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FDEE7-2775-49D5-8FAF-3B90273A0681}" type="pres">
      <dgm:prSet presAssocID="{1F2A379A-76EF-477F-A21C-20BDC2B5E9D9}" presName="composite" presStyleCnt="0"/>
      <dgm:spPr/>
    </dgm:pt>
    <dgm:pt modelId="{A81F3BFC-639A-4078-A4A0-576742B70635}" type="pres">
      <dgm:prSet presAssocID="{1F2A379A-76EF-477F-A21C-20BDC2B5E9D9}" presName="chevron1" presStyleLbl="alignNode1" presStyleIdx="7" presStyleCnt="21"/>
      <dgm:spPr/>
    </dgm:pt>
    <dgm:pt modelId="{1D3C9A74-3F98-4173-8830-D01E279C845E}" type="pres">
      <dgm:prSet presAssocID="{1F2A379A-76EF-477F-A21C-20BDC2B5E9D9}" presName="chevron2" presStyleLbl="alignNode1" presStyleIdx="8" presStyleCnt="21"/>
      <dgm:spPr/>
    </dgm:pt>
    <dgm:pt modelId="{C2F38247-3EB8-4373-9D46-436FF194004B}" type="pres">
      <dgm:prSet presAssocID="{1F2A379A-76EF-477F-A21C-20BDC2B5E9D9}" presName="chevron3" presStyleLbl="alignNode1" presStyleIdx="9" presStyleCnt="21"/>
      <dgm:spPr/>
    </dgm:pt>
    <dgm:pt modelId="{2DEB1D38-BB96-4AB9-A737-AE2861D1F715}" type="pres">
      <dgm:prSet presAssocID="{1F2A379A-76EF-477F-A21C-20BDC2B5E9D9}" presName="chevron4" presStyleLbl="alignNode1" presStyleIdx="10" presStyleCnt="21"/>
      <dgm:spPr/>
    </dgm:pt>
    <dgm:pt modelId="{D138624F-7E82-406F-8257-56694CB8626F}" type="pres">
      <dgm:prSet presAssocID="{1F2A379A-76EF-477F-A21C-20BDC2B5E9D9}" presName="chevron5" presStyleLbl="alignNode1" presStyleIdx="11" presStyleCnt="21"/>
      <dgm:spPr/>
    </dgm:pt>
    <dgm:pt modelId="{FDAFA6C0-55AB-466B-B0E4-74B49185D078}" type="pres">
      <dgm:prSet presAssocID="{1F2A379A-76EF-477F-A21C-20BDC2B5E9D9}" presName="chevron6" presStyleLbl="alignNode1" presStyleIdx="12" presStyleCnt="21"/>
      <dgm:spPr/>
    </dgm:pt>
    <dgm:pt modelId="{C2633034-C566-41CD-AEC0-C0ED109BE2B0}" type="pres">
      <dgm:prSet presAssocID="{1F2A379A-76EF-477F-A21C-20BDC2B5E9D9}" presName="chevron7" presStyleLbl="alignNode1" presStyleIdx="13" presStyleCnt="21"/>
      <dgm:spPr/>
    </dgm:pt>
    <dgm:pt modelId="{4045A6C8-1C0F-4BAD-AB26-22DC0F597787}" type="pres">
      <dgm:prSet presAssocID="{1F2A379A-76EF-477F-A21C-20BDC2B5E9D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3066E-08E0-4841-8782-53ED0A66170E}" type="pres">
      <dgm:prSet presAssocID="{6B6CCC1B-62A0-4DCE-952D-DAE19A09C391}" presName="sibTrans" presStyleCnt="0"/>
      <dgm:spPr/>
    </dgm:pt>
    <dgm:pt modelId="{CBB634F9-2472-41D8-A979-0361E925D174}" type="pres">
      <dgm:prSet presAssocID="{90FFCF95-0C9E-4A11-9B91-33693C989D1C}" presName="parenttextcomposite" presStyleCnt="0"/>
      <dgm:spPr/>
    </dgm:pt>
    <dgm:pt modelId="{A2C83F54-AEBA-4253-92DF-35A8E9CB91CA}" type="pres">
      <dgm:prSet presAssocID="{90FFCF95-0C9E-4A11-9B91-33693C989D1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FDE35-3652-4AB7-B9EE-EB1322678C5D}" type="pres">
      <dgm:prSet presAssocID="{90FFCF95-0C9E-4A11-9B91-33693C989D1C}" presName="composite" presStyleCnt="0"/>
      <dgm:spPr/>
    </dgm:pt>
    <dgm:pt modelId="{003C0F2C-9E96-4015-A38F-C83123478753}" type="pres">
      <dgm:prSet presAssocID="{90FFCF95-0C9E-4A11-9B91-33693C989D1C}" presName="chevron1" presStyleLbl="alignNode1" presStyleIdx="14" presStyleCnt="21"/>
      <dgm:spPr/>
    </dgm:pt>
    <dgm:pt modelId="{37FA941A-5778-45B3-B655-0E63AC1AE7F3}" type="pres">
      <dgm:prSet presAssocID="{90FFCF95-0C9E-4A11-9B91-33693C989D1C}" presName="chevron2" presStyleLbl="alignNode1" presStyleIdx="15" presStyleCnt="21"/>
      <dgm:spPr/>
    </dgm:pt>
    <dgm:pt modelId="{F8B8A90D-A92E-44EC-8A8D-F4F0652EB6B8}" type="pres">
      <dgm:prSet presAssocID="{90FFCF95-0C9E-4A11-9B91-33693C989D1C}" presName="chevron3" presStyleLbl="alignNode1" presStyleIdx="16" presStyleCnt="21"/>
      <dgm:spPr/>
    </dgm:pt>
    <dgm:pt modelId="{61BF6B83-0757-4185-A126-1B60B4F3B24E}" type="pres">
      <dgm:prSet presAssocID="{90FFCF95-0C9E-4A11-9B91-33693C989D1C}" presName="chevron4" presStyleLbl="alignNode1" presStyleIdx="17" presStyleCnt="21"/>
      <dgm:spPr/>
    </dgm:pt>
    <dgm:pt modelId="{28F78A75-F667-481F-BB5D-FDF9E812D7D1}" type="pres">
      <dgm:prSet presAssocID="{90FFCF95-0C9E-4A11-9B91-33693C989D1C}" presName="chevron5" presStyleLbl="alignNode1" presStyleIdx="18" presStyleCnt="21"/>
      <dgm:spPr/>
    </dgm:pt>
    <dgm:pt modelId="{D5D1160D-D316-4CF5-B42B-B8A90598E08B}" type="pres">
      <dgm:prSet presAssocID="{90FFCF95-0C9E-4A11-9B91-33693C989D1C}" presName="chevron6" presStyleLbl="alignNode1" presStyleIdx="19" presStyleCnt="21"/>
      <dgm:spPr/>
    </dgm:pt>
    <dgm:pt modelId="{47BAE070-2375-4AC2-BDC3-E3078E05124A}" type="pres">
      <dgm:prSet presAssocID="{90FFCF95-0C9E-4A11-9B91-33693C989D1C}" presName="chevron7" presStyleLbl="alignNode1" presStyleIdx="20" presStyleCnt="21"/>
      <dgm:spPr/>
    </dgm:pt>
    <dgm:pt modelId="{1CDDA934-FC1D-4F24-8110-9415A36277C3}" type="pres">
      <dgm:prSet presAssocID="{90FFCF95-0C9E-4A11-9B91-33693C989D1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4B40C-6825-44E7-8DC4-D9598E12CE41}" type="presOf" srcId="{CA272CD6-2E31-4AE3-9341-62B818316DAC}" destId="{EEBB0450-564F-4715-AB40-8DCB4AFC08B4}" srcOrd="0" destOrd="0" presId="urn:microsoft.com/office/officeart/2008/layout/VerticalAccentList"/>
    <dgm:cxn modelId="{5749EB38-B3C2-4CCB-A686-F41F96C8B2A7}" srcId="{129EF470-308F-4E9B-9884-96834B16AD9B}" destId="{55E35087-E3F1-4590-8963-B4EB7B8ABC4D}" srcOrd="0" destOrd="0" parTransId="{240A6683-ACDD-48CC-A168-1CB752FEAA31}" sibTransId="{A64D197F-8C05-47B4-A8B1-F38D7C044F1B}"/>
    <dgm:cxn modelId="{80AE070A-2470-4E8D-8B3C-19F4B96E7DF6}" srcId="{129EF470-308F-4E9B-9884-96834B16AD9B}" destId="{90FFCF95-0C9E-4A11-9B91-33693C989D1C}" srcOrd="2" destOrd="0" parTransId="{6B3101E2-1836-411C-A4F5-07B191B6C569}" sibTransId="{794A1567-3A9D-4CCC-B1D5-D47841137BF5}"/>
    <dgm:cxn modelId="{B9B73BC2-F33C-43BF-B124-B428DFF84579}" srcId="{129EF470-308F-4E9B-9884-96834B16AD9B}" destId="{1F2A379A-76EF-477F-A21C-20BDC2B5E9D9}" srcOrd="1" destOrd="0" parTransId="{3C9F06B0-1E26-4DA8-B474-55BB10DABDDB}" sibTransId="{6B6CCC1B-62A0-4DCE-952D-DAE19A09C391}"/>
    <dgm:cxn modelId="{68E432F6-C105-492D-88BC-615E7474BD33}" type="presOf" srcId="{95F525F8-71EC-4C57-AF43-8E9826A38056}" destId="{4045A6C8-1C0F-4BAD-AB26-22DC0F597787}" srcOrd="0" destOrd="0" presId="urn:microsoft.com/office/officeart/2008/layout/VerticalAccentList"/>
    <dgm:cxn modelId="{DB49EB07-AD60-4239-97DA-E846CF4619C7}" type="presOf" srcId="{1F2A379A-76EF-477F-A21C-20BDC2B5E9D9}" destId="{28394F64-C3AA-4D86-AF58-AD4AD6A05B01}" srcOrd="0" destOrd="0" presId="urn:microsoft.com/office/officeart/2008/layout/VerticalAccentList"/>
    <dgm:cxn modelId="{E582435A-B39B-4E33-B365-165305F7D9AC}" srcId="{90FFCF95-0C9E-4A11-9B91-33693C989D1C}" destId="{FDA14DC5-A0C7-4753-BF37-FABFD85FB8B6}" srcOrd="0" destOrd="0" parTransId="{A55EB39D-8DBB-4AE0-BBAA-A7438F566FD6}" sibTransId="{6CB613BA-8997-4700-B5C0-9A96FCB10F27}"/>
    <dgm:cxn modelId="{B728C04B-D6A1-4716-A931-70A604A88E85}" srcId="{1F2A379A-76EF-477F-A21C-20BDC2B5E9D9}" destId="{95F525F8-71EC-4C57-AF43-8E9826A38056}" srcOrd="0" destOrd="0" parTransId="{BA7033F4-2B42-409E-9D7E-F431C60CDCC5}" sibTransId="{679B7FEB-82C3-4B3B-B1B2-1F9A13221876}"/>
    <dgm:cxn modelId="{30B8231F-DB5C-414F-A66F-5FFFAA030C5F}" srcId="{55E35087-E3F1-4590-8963-B4EB7B8ABC4D}" destId="{CA272CD6-2E31-4AE3-9341-62B818316DAC}" srcOrd="0" destOrd="0" parTransId="{0642AEED-B504-4C0E-99C4-DB4A2615D0DC}" sibTransId="{4B6F8833-28C0-4B34-A1BB-0E1EB51074DF}"/>
    <dgm:cxn modelId="{0292AEF8-967E-47A0-B602-501E0E155F8D}" type="presOf" srcId="{129EF470-308F-4E9B-9884-96834B16AD9B}" destId="{7E277087-F07D-4974-9726-BDAFE199F704}" srcOrd="0" destOrd="0" presId="urn:microsoft.com/office/officeart/2008/layout/VerticalAccentList"/>
    <dgm:cxn modelId="{8A5D6232-3F61-45FF-A4F8-A4B0B31DF482}" type="presOf" srcId="{90FFCF95-0C9E-4A11-9B91-33693C989D1C}" destId="{A2C83F54-AEBA-4253-92DF-35A8E9CB91CA}" srcOrd="0" destOrd="0" presId="urn:microsoft.com/office/officeart/2008/layout/VerticalAccentList"/>
    <dgm:cxn modelId="{9932142D-BEB5-4EDB-87BF-8FFCFC2ECB23}" type="presOf" srcId="{55E35087-E3F1-4590-8963-B4EB7B8ABC4D}" destId="{0A3B2586-4291-4DC5-BC0D-08AE2F956BAA}" srcOrd="0" destOrd="0" presId="urn:microsoft.com/office/officeart/2008/layout/VerticalAccentList"/>
    <dgm:cxn modelId="{DD1A15FE-DABC-4F18-B7D4-0F7FDA12647E}" type="presOf" srcId="{FDA14DC5-A0C7-4753-BF37-FABFD85FB8B6}" destId="{1CDDA934-FC1D-4F24-8110-9415A36277C3}" srcOrd="0" destOrd="0" presId="urn:microsoft.com/office/officeart/2008/layout/VerticalAccentList"/>
    <dgm:cxn modelId="{63286CDE-62F8-4979-917A-F7E620EB8B4D}" type="presParOf" srcId="{7E277087-F07D-4974-9726-BDAFE199F704}" destId="{96D7F213-D85D-4E6D-8E85-A5379DAF7467}" srcOrd="0" destOrd="0" presId="urn:microsoft.com/office/officeart/2008/layout/VerticalAccentList"/>
    <dgm:cxn modelId="{E2D3531B-FC5F-4BD6-9498-03D15908EADD}" type="presParOf" srcId="{96D7F213-D85D-4E6D-8E85-A5379DAF7467}" destId="{0A3B2586-4291-4DC5-BC0D-08AE2F956BAA}" srcOrd="0" destOrd="0" presId="urn:microsoft.com/office/officeart/2008/layout/VerticalAccentList"/>
    <dgm:cxn modelId="{76BE63A5-445B-43C5-BC2E-702272DA77E1}" type="presParOf" srcId="{7E277087-F07D-4974-9726-BDAFE199F704}" destId="{1AA2235F-68A9-412B-B150-229F25A6A0AF}" srcOrd="1" destOrd="0" presId="urn:microsoft.com/office/officeart/2008/layout/VerticalAccentList"/>
    <dgm:cxn modelId="{E5B8D3D3-299F-4FCF-B5E5-6AB11A0A5D0D}" type="presParOf" srcId="{1AA2235F-68A9-412B-B150-229F25A6A0AF}" destId="{9F136453-7029-469A-9ABD-BC1455AF0ADC}" srcOrd="0" destOrd="0" presId="urn:microsoft.com/office/officeart/2008/layout/VerticalAccentList"/>
    <dgm:cxn modelId="{194A65C4-15EE-4F3B-AD55-EA54964E0A51}" type="presParOf" srcId="{1AA2235F-68A9-412B-B150-229F25A6A0AF}" destId="{433B586B-A1F4-4063-918E-A20BAC14C6CF}" srcOrd="1" destOrd="0" presId="urn:microsoft.com/office/officeart/2008/layout/VerticalAccentList"/>
    <dgm:cxn modelId="{2D1606E3-7DAC-4D88-ACB2-082978E9A9A9}" type="presParOf" srcId="{1AA2235F-68A9-412B-B150-229F25A6A0AF}" destId="{C1694FF9-89B5-498E-A850-D8BDE2C29FA1}" srcOrd="2" destOrd="0" presId="urn:microsoft.com/office/officeart/2008/layout/VerticalAccentList"/>
    <dgm:cxn modelId="{042EE7E9-E9FA-41B6-B569-182E1FF2C71F}" type="presParOf" srcId="{1AA2235F-68A9-412B-B150-229F25A6A0AF}" destId="{499339B6-FB10-40F7-81B0-ED2A09E1BD0B}" srcOrd="3" destOrd="0" presId="urn:microsoft.com/office/officeart/2008/layout/VerticalAccentList"/>
    <dgm:cxn modelId="{2893D2EB-CAB9-4795-AE8D-0B2DF371D6C6}" type="presParOf" srcId="{1AA2235F-68A9-412B-B150-229F25A6A0AF}" destId="{9A6A630F-4BCC-48AF-B9AA-4B0732C7E6D8}" srcOrd="4" destOrd="0" presId="urn:microsoft.com/office/officeart/2008/layout/VerticalAccentList"/>
    <dgm:cxn modelId="{59EA0989-5CB6-4186-A63B-7F0DBF05AF34}" type="presParOf" srcId="{1AA2235F-68A9-412B-B150-229F25A6A0AF}" destId="{7175A880-4965-406E-8D8A-F29B389A2623}" srcOrd="5" destOrd="0" presId="urn:microsoft.com/office/officeart/2008/layout/VerticalAccentList"/>
    <dgm:cxn modelId="{E5A93216-6596-4AC1-A803-DDCC264BF7CD}" type="presParOf" srcId="{1AA2235F-68A9-412B-B150-229F25A6A0AF}" destId="{7D5E2B29-720B-4B70-B1C8-B03AC1165B67}" srcOrd="6" destOrd="0" presId="urn:microsoft.com/office/officeart/2008/layout/VerticalAccentList"/>
    <dgm:cxn modelId="{FD7B957D-436A-4C51-BFBC-254D3CD41A68}" type="presParOf" srcId="{1AA2235F-68A9-412B-B150-229F25A6A0AF}" destId="{EEBB0450-564F-4715-AB40-8DCB4AFC08B4}" srcOrd="7" destOrd="0" presId="urn:microsoft.com/office/officeart/2008/layout/VerticalAccentList"/>
    <dgm:cxn modelId="{92973628-E773-4161-AE27-CA61BB28088F}" type="presParOf" srcId="{7E277087-F07D-4974-9726-BDAFE199F704}" destId="{7725DC21-1E64-4895-B92B-0D6C2BBD99A2}" srcOrd="2" destOrd="0" presId="urn:microsoft.com/office/officeart/2008/layout/VerticalAccentList"/>
    <dgm:cxn modelId="{814C1754-46B9-4ACE-806B-0FC3D2125811}" type="presParOf" srcId="{7E277087-F07D-4974-9726-BDAFE199F704}" destId="{41158FCA-DECE-47BF-A5F1-1D2DAA59B495}" srcOrd="3" destOrd="0" presId="urn:microsoft.com/office/officeart/2008/layout/VerticalAccentList"/>
    <dgm:cxn modelId="{4637FE1B-15BE-4F91-A7DC-1A0D739A447F}" type="presParOf" srcId="{41158FCA-DECE-47BF-A5F1-1D2DAA59B495}" destId="{28394F64-C3AA-4D86-AF58-AD4AD6A05B01}" srcOrd="0" destOrd="0" presId="urn:microsoft.com/office/officeart/2008/layout/VerticalAccentList"/>
    <dgm:cxn modelId="{0E2CC1E0-AE73-4B09-8627-247EAE3AD141}" type="presParOf" srcId="{7E277087-F07D-4974-9726-BDAFE199F704}" destId="{840FDEE7-2775-49D5-8FAF-3B90273A0681}" srcOrd="4" destOrd="0" presId="urn:microsoft.com/office/officeart/2008/layout/VerticalAccentList"/>
    <dgm:cxn modelId="{EE92C211-F155-4A83-8122-266A81E16495}" type="presParOf" srcId="{840FDEE7-2775-49D5-8FAF-3B90273A0681}" destId="{A81F3BFC-639A-4078-A4A0-576742B70635}" srcOrd="0" destOrd="0" presId="urn:microsoft.com/office/officeart/2008/layout/VerticalAccentList"/>
    <dgm:cxn modelId="{9215F12A-7832-4A36-BEE3-BE239B50B389}" type="presParOf" srcId="{840FDEE7-2775-49D5-8FAF-3B90273A0681}" destId="{1D3C9A74-3F98-4173-8830-D01E279C845E}" srcOrd="1" destOrd="0" presId="urn:microsoft.com/office/officeart/2008/layout/VerticalAccentList"/>
    <dgm:cxn modelId="{3A897B4F-FD65-4E03-811A-E4A95C61A79E}" type="presParOf" srcId="{840FDEE7-2775-49D5-8FAF-3B90273A0681}" destId="{C2F38247-3EB8-4373-9D46-436FF194004B}" srcOrd="2" destOrd="0" presId="urn:microsoft.com/office/officeart/2008/layout/VerticalAccentList"/>
    <dgm:cxn modelId="{A8D7CECF-1D51-48B4-88D2-5A1B5AE737ED}" type="presParOf" srcId="{840FDEE7-2775-49D5-8FAF-3B90273A0681}" destId="{2DEB1D38-BB96-4AB9-A737-AE2861D1F715}" srcOrd="3" destOrd="0" presId="urn:microsoft.com/office/officeart/2008/layout/VerticalAccentList"/>
    <dgm:cxn modelId="{7F664E01-B782-4CE2-8B90-C67EF3B9DBDD}" type="presParOf" srcId="{840FDEE7-2775-49D5-8FAF-3B90273A0681}" destId="{D138624F-7E82-406F-8257-56694CB8626F}" srcOrd="4" destOrd="0" presId="urn:microsoft.com/office/officeart/2008/layout/VerticalAccentList"/>
    <dgm:cxn modelId="{91988FBF-2AF0-49E7-9183-3E2F4B61860A}" type="presParOf" srcId="{840FDEE7-2775-49D5-8FAF-3B90273A0681}" destId="{FDAFA6C0-55AB-466B-B0E4-74B49185D078}" srcOrd="5" destOrd="0" presId="urn:microsoft.com/office/officeart/2008/layout/VerticalAccentList"/>
    <dgm:cxn modelId="{462D5A5E-76D4-4B94-B917-B58BE2A4CB95}" type="presParOf" srcId="{840FDEE7-2775-49D5-8FAF-3B90273A0681}" destId="{C2633034-C566-41CD-AEC0-C0ED109BE2B0}" srcOrd="6" destOrd="0" presId="urn:microsoft.com/office/officeart/2008/layout/VerticalAccentList"/>
    <dgm:cxn modelId="{B1F42350-97D9-44FF-8E00-B8EE93433E79}" type="presParOf" srcId="{840FDEE7-2775-49D5-8FAF-3B90273A0681}" destId="{4045A6C8-1C0F-4BAD-AB26-22DC0F597787}" srcOrd="7" destOrd="0" presId="urn:microsoft.com/office/officeart/2008/layout/VerticalAccentList"/>
    <dgm:cxn modelId="{90613C0C-D7A9-4602-A54E-3E57800F437D}" type="presParOf" srcId="{7E277087-F07D-4974-9726-BDAFE199F704}" destId="{84E3066E-08E0-4841-8782-53ED0A66170E}" srcOrd="5" destOrd="0" presId="urn:microsoft.com/office/officeart/2008/layout/VerticalAccentList"/>
    <dgm:cxn modelId="{DFD2341D-7BBA-41C9-8627-B7163D4CBED0}" type="presParOf" srcId="{7E277087-F07D-4974-9726-BDAFE199F704}" destId="{CBB634F9-2472-41D8-A979-0361E925D174}" srcOrd="6" destOrd="0" presId="urn:microsoft.com/office/officeart/2008/layout/VerticalAccentList"/>
    <dgm:cxn modelId="{81387F19-8FA7-4391-A453-1719E0C89D9E}" type="presParOf" srcId="{CBB634F9-2472-41D8-A979-0361E925D174}" destId="{A2C83F54-AEBA-4253-92DF-35A8E9CB91CA}" srcOrd="0" destOrd="0" presId="urn:microsoft.com/office/officeart/2008/layout/VerticalAccentList"/>
    <dgm:cxn modelId="{6A926ADB-E973-4B3E-B772-143289AAA65B}" type="presParOf" srcId="{7E277087-F07D-4974-9726-BDAFE199F704}" destId="{BDBFDE35-3652-4AB7-B9EE-EB1322678C5D}" srcOrd="7" destOrd="0" presId="urn:microsoft.com/office/officeart/2008/layout/VerticalAccentList"/>
    <dgm:cxn modelId="{4CC4C51B-A14E-42C4-A2A1-14A5B786EF94}" type="presParOf" srcId="{BDBFDE35-3652-4AB7-B9EE-EB1322678C5D}" destId="{003C0F2C-9E96-4015-A38F-C83123478753}" srcOrd="0" destOrd="0" presId="urn:microsoft.com/office/officeart/2008/layout/VerticalAccentList"/>
    <dgm:cxn modelId="{BD005D26-F34C-4445-9C06-D765C3785915}" type="presParOf" srcId="{BDBFDE35-3652-4AB7-B9EE-EB1322678C5D}" destId="{37FA941A-5778-45B3-B655-0E63AC1AE7F3}" srcOrd="1" destOrd="0" presId="urn:microsoft.com/office/officeart/2008/layout/VerticalAccentList"/>
    <dgm:cxn modelId="{280E31A4-2CA7-45E3-8DE0-9EC0E8E0FDFB}" type="presParOf" srcId="{BDBFDE35-3652-4AB7-B9EE-EB1322678C5D}" destId="{F8B8A90D-A92E-44EC-8A8D-F4F0652EB6B8}" srcOrd="2" destOrd="0" presId="urn:microsoft.com/office/officeart/2008/layout/VerticalAccentList"/>
    <dgm:cxn modelId="{421B48EA-2531-4ACF-B01A-791827C35D08}" type="presParOf" srcId="{BDBFDE35-3652-4AB7-B9EE-EB1322678C5D}" destId="{61BF6B83-0757-4185-A126-1B60B4F3B24E}" srcOrd="3" destOrd="0" presId="urn:microsoft.com/office/officeart/2008/layout/VerticalAccentList"/>
    <dgm:cxn modelId="{3D73F8AF-E247-4D20-9EB6-270E5F7DE145}" type="presParOf" srcId="{BDBFDE35-3652-4AB7-B9EE-EB1322678C5D}" destId="{28F78A75-F667-481F-BB5D-FDF9E812D7D1}" srcOrd="4" destOrd="0" presId="urn:microsoft.com/office/officeart/2008/layout/VerticalAccentList"/>
    <dgm:cxn modelId="{047BF90D-053A-415A-9881-A0DE780B2D06}" type="presParOf" srcId="{BDBFDE35-3652-4AB7-B9EE-EB1322678C5D}" destId="{D5D1160D-D316-4CF5-B42B-B8A90598E08B}" srcOrd="5" destOrd="0" presId="urn:microsoft.com/office/officeart/2008/layout/VerticalAccentList"/>
    <dgm:cxn modelId="{ECD12C86-3795-4135-BF95-DDBFCD04F22E}" type="presParOf" srcId="{BDBFDE35-3652-4AB7-B9EE-EB1322678C5D}" destId="{47BAE070-2375-4AC2-BDC3-E3078E05124A}" srcOrd="6" destOrd="0" presId="urn:microsoft.com/office/officeart/2008/layout/VerticalAccentList"/>
    <dgm:cxn modelId="{B43EA185-C80B-4A14-8AC4-4384B4E59559}" type="presParOf" srcId="{BDBFDE35-3652-4AB7-B9EE-EB1322678C5D}" destId="{1CDDA934-FC1D-4F24-8110-9415A36277C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7DD3D-4907-4F58-9B38-0562F4C0E77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AC06C50-CC7D-40B5-86C3-FAFB240DF4AB}">
      <dgm:prSet phldrT="[Текст]" phldr="1"/>
      <dgm:spPr/>
      <dgm:t>
        <a:bodyPr/>
        <a:lstStyle/>
        <a:p>
          <a:endParaRPr lang="ru-RU"/>
        </a:p>
      </dgm:t>
    </dgm:pt>
    <dgm:pt modelId="{E191656E-3708-4F7B-8325-126BA553E14C}" type="parTrans" cxnId="{5CFB278E-48CF-4735-94F9-2ED2E6D91D93}">
      <dgm:prSet/>
      <dgm:spPr/>
      <dgm:t>
        <a:bodyPr/>
        <a:lstStyle/>
        <a:p>
          <a:endParaRPr lang="ru-RU"/>
        </a:p>
      </dgm:t>
    </dgm:pt>
    <dgm:pt modelId="{72AA7AD0-C66A-4A48-8322-C313E6718276}" type="sibTrans" cxnId="{5CFB278E-48CF-4735-94F9-2ED2E6D91D93}">
      <dgm:prSet/>
      <dgm:spPr/>
      <dgm:t>
        <a:bodyPr/>
        <a:lstStyle/>
        <a:p>
          <a:endParaRPr lang="ru-RU"/>
        </a:p>
      </dgm:t>
    </dgm:pt>
    <dgm:pt modelId="{23C56BED-CB85-4766-8E05-764C6C9F992A}">
      <dgm:prSet phldrT="[Текст]" phldr="1"/>
      <dgm:spPr/>
      <dgm:t>
        <a:bodyPr/>
        <a:lstStyle/>
        <a:p>
          <a:endParaRPr lang="ru-RU"/>
        </a:p>
      </dgm:t>
    </dgm:pt>
    <dgm:pt modelId="{24CA1188-3CBD-4DE9-80CD-11FBA39DEF89}" type="parTrans" cxnId="{25674F54-CB70-4255-A9A7-E93800EA2784}">
      <dgm:prSet/>
      <dgm:spPr/>
      <dgm:t>
        <a:bodyPr/>
        <a:lstStyle/>
        <a:p>
          <a:endParaRPr lang="ru-RU"/>
        </a:p>
      </dgm:t>
    </dgm:pt>
    <dgm:pt modelId="{169C736C-8AAB-4FB5-A3BE-78720E1F44A3}" type="sibTrans" cxnId="{25674F54-CB70-4255-A9A7-E93800EA2784}">
      <dgm:prSet/>
      <dgm:spPr/>
      <dgm:t>
        <a:bodyPr/>
        <a:lstStyle/>
        <a:p>
          <a:endParaRPr lang="ru-RU"/>
        </a:p>
      </dgm:t>
    </dgm:pt>
    <dgm:pt modelId="{955CE196-931D-4E13-BD27-B91886BC6AD5}" type="pres">
      <dgm:prSet presAssocID="{04C7DD3D-4907-4F58-9B38-0562F4C0E77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D238005-FC28-4BCB-8809-04A7C5A65D84}" type="pres">
      <dgm:prSet presAssocID="{7AC06C50-CC7D-40B5-86C3-FAFB240DF4AB}" presName="parenttextcomposite" presStyleCnt="0"/>
      <dgm:spPr/>
    </dgm:pt>
    <dgm:pt modelId="{4E7B6D7C-9511-4989-B06D-B192F399FFE1}" type="pres">
      <dgm:prSet presAssocID="{7AC06C50-CC7D-40B5-86C3-FAFB240DF4AB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3F5CA-A351-4F9A-B71B-9EC698E1A069}" type="pres">
      <dgm:prSet presAssocID="{7AC06C50-CC7D-40B5-86C3-FAFB240DF4AB}" presName="parallelogramComposite" presStyleCnt="0"/>
      <dgm:spPr/>
    </dgm:pt>
    <dgm:pt modelId="{87028619-ACEA-4764-B7E5-84BC81F15424}" type="pres">
      <dgm:prSet presAssocID="{7AC06C50-CC7D-40B5-86C3-FAFB240DF4AB}" presName="parallelogram1" presStyleLbl="alignNode1" presStyleIdx="0" presStyleCnt="14"/>
      <dgm:spPr/>
    </dgm:pt>
    <dgm:pt modelId="{03A7ABAA-393F-4057-8920-7EE0D12BC911}" type="pres">
      <dgm:prSet presAssocID="{7AC06C50-CC7D-40B5-86C3-FAFB240DF4AB}" presName="parallelogram2" presStyleLbl="alignNode1" presStyleIdx="1" presStyleCnt="14"/>
      <dgm:spPr/>
    </dgm:pt>
    <dgm:pt modelId="{5FEDD8EF-4342-4485-89C9-F653A349F5DB}" type="pres">
      <dgm:prSet presAssocID="{7AC06C50-CC7D-40B5-86C3-FAFB240DF4AB}" presName="parallelogram3" presStyleLbl="alignNode1" presStyleIdx="2" presStyleCnt="14"/>
      <dgm:spPr/>
    </dgm:pt>
    <dgm:pt modelId="{C1961A82-2332-449F-AB70-1EA6D454EC71}" type="pres">
      <dgm:prSet presAssocID="{7AC06C50-CC7D-40B5-86C3-FAFB240DF4AB}" presName="parallelogram4" presStyleLbl="alignNode1" presStyleIdx="3" presStyleCnt="14"/>
      <dgm:spPr/>
    </dgm:pt>
    <dgm:pt modelId="{5C4F3C18-96E4-49B7-94BC-063854464586}" type="pres">
      <dgm:prSet presAssocID="{7AC06C50-CC7D-40B5-86C3-FAFB240DF4AB}" presName="parallelogram5" presStyleLbl="alignNode1" presStyleIdx="4" presStyleCnt="14"/>
      <dgm:spPr/>
    </dgm:pt>
    <dgm:pt modelId="{818224BA-9308-4429-A139-4EB06AC02048}" type="pres">
      <dgm:prSet presAssocID="{7AC06C50-CC7D-40B5-86C3-FAFB240DF4AB}" presName="parallelogram6" presStyleLbl="alignNode1" presStyleIdx="5" presStyleCnt="14"/>
      <dgm:spPr/>
    </dgm:pt>
    <dgm:pt modelId="{DA778A85-A4AD-4057-B511-A1490B7ABFCF}" type="pres">
      <dgm:prSet presAssocID="{7AC06C50-CC7D-40B5-86C3-FAFB240DF4AB}" presName="parallelogram7" presStyleLbl="alignNode1" presStyleIdx="6" presStyleCnt="14"/>
      <dgm:spPr/>
    </dgm:pt>
    <dgm:pt modelId="{DDE4335E-029B-46B9-A25D-E1A4437B8A9D}" type="pres">
      <dgm:prSet presAssocID="{72AA7AD0-C66A-4A48-8322-C313E6718276}" presName="sibTrans" presStyleCnt="0"/>
      <dgm:spPr/>
    </dgm:pt>
    <dgm:pt modelId="{75661AAC-05D5-4C92-AD13-448D50B020ED}" type="pres">
      <dgm:prSet presAssocID="{23C56BED-CB85-4766-8E05-764C6C9F992A}" presName="parenttextcomposite" presStyleCnt="0"/>
      <dgm:spPr/>
    </dgm:pt>
    <dgm:pt modelId="{28531369-170C-4D60-9307-EAD2C1FBC12B}" type="pres">
      <dgm:prSet presAssocID="{23C56BED-CB85-4766-8E05-764C6C9F992A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76849-E765-4DAE-B511-7092796EA862}" type="pres">
      <dgm:prSet presAssocID="{23C56BED-CB85-4766-8E05-764C6C9F992A}" presName="parallelogramComposite" presStyleCnt="0"/>
      <dgm:spPr/>
    </dgm:pt>
    <dgm:pt modelId="{5E824E43-0358-4FE0-9576-A9A1E9A41EB7}" type="pres">
      <dgm:prSet presAssocID="{23C56BED-CB85-4766-8E05-764C6C9F992A}" presName="parallelogram1" presStyleLbl="alignNode1" presStyleIdx="7" presStyleCnt="14"/>
      <dgm:spPr/>
    </dgm:pt>
    <dgm:pt modelId="{F4ADFFB6-7651-48AC-A573-EF210C9993B6}" type="pres">
      <dgm:prSet presAssocID="{23C56BED-CB85-4766-8E05-764C6C9F992A}" presName="parallelogram2" presStyleLbl="alignNode1" presStyleIdx="8" presStyleCnt="14"/>
      <dgm:spPr/>
    </dgm:pt>
    <dgm:pt modelId="{62773B59-0A53-4129-91F8-752346CC6F26}" type="pres">
      <dgm:prSet presAssocID="{23C56BED-CB85-4766-8E05-764C6C9F992A}" presName="parallelogram3" presStyleLbl="alignNode1" presStyleIdx="9" presStyleCnt="14"/>
      <dgm:spPr/>
    </dgm:pt>
    <dgm:pt modelId="{CAB49670-E2BA-4BA2-985D-63C346EEC000}" type="pres">
      <dgm:prSet presAssocID="{23C56BED-CB85-4766-8E05-764C6C9F992A}" presName="parallelogram4" presStyleLbl="alignNode1" presStyleIdx="10" presStyleCnt="14"/>
      <dgm:spPr/>
    </dgm:pt>
    <dgm:pt modelId="{F7CF24F8-19D9-4EFF-892B-7D13D6BFBFFD}" type="pres">
      <dgm:prSet presAssocID="{23C56BED-CB85-4766-8E05-764C6C9F992A}" presName="parallelogram5" presStyleLbl="alignNode1" presStyleIdx="11" presStyleCnt="14"/>
      <dgm:spPr/>
    </dgm:pt>
    <dgm:pt modelId="{B6F06EE7-2C2A-451E-BB4C-9AB3D2B6DFBE}" type="pres">
      <dgm:prSet presAssocID="{23C56BED-CB85-4766-8E05-764C6C9F992A}" presName="parallelogram6" presStyleLbl="alignNode1" presStyleIdx="12" presStyleCnt="14"/>
      <dgm:spPr/>
    </dgm:pt>
    <dgm:pt modelId="{DE703B48-163B-4FE7-BA7C-F8495F7EECC8}" type="pres">
      <dgm:prSet presAssocID="{23C56BED-CB85-4766-8E05-764C6C9F992A}" presName="parallelogram7" presStyleLbl="alignNode1" presStyleIdx="13" presStyleCnt="14"/>
      <dgm:spPr/>
    </dgm:pt>
  </dgm:ptLst>
  <dgm:cxnLst>
    <dgm:cxn modelId="{67C1321A-5C88-4508-9D28-FCC10D4E8F76}" type="presOf" srcId="{7AC06C50-CC7D-40B5-86C3-FAFB240DF4AB}" destId="{4E7B6D7C-9511-4989-B06D-B192F399FFE1}" srcOrd="0" destOrd="0" presId="urn:microsoft.com/office/officeart/2008/layout/VerticalAccentList"/>
    <dgm:cxn modelId="{51728B82-9F89-499C-AC14-1EB0C493FE47}" type="presOf" srcId="{04C7DD3D-4907-4F58-9B38-0562F4C0E772}" destId="{955CE196-931D-4E13-BD27-B91886BC6AD5}" srcOrd="0" destOrd="0" presId="urn:microsoft.com/office/officeart/2008/layout/VerticalAccentList"/>
    <dgm:cxn modelId="{5CFB278E-48CF-4735-94F9-2ED2E6D91D93}" srcId="{04C7DD3D-4907-4F58-9B38-0562F4C0E772}" destId="{7AC06C50-CC7D-40B5-86C3-FAFB240DF4AB}" srcOrd="0" destOrd="0" parTransId="{E191656E-3708-4F7B-8325-126BA553E14C}" sibTransId="{72AA7AD0-C66A-4A48-8322-C313E6718276}"/>
    <dgm:cxn modelId="{A585DA5F-01B8-4EFE-BEB1-B0A97B69138B}" type="presOf" srcId="{23C56BED-CB85-4766-8E05-764C6C9F992A}" destId="{28531369-170C-4D60-9307-EAD2C1FBC12B}" srcOrd="0" destOrd="0" presId="urn:microsoft.com/office/officeart/2008/layout/VerticalAccentList"/>
    <dgm:cxn modelId="{25674F54-CB70-4255-A9A7-E93800EA2784}" srcId="{04C7DD3D-4907-4F58-9B38-0562F4C0E772}" destId="{23C56BED-CB85-4766-8E05-764C6C9F992A}" srcOrd="1" destOrd="0" parTransId="{24CA1188-3CBD-4DE9-80CD-11FBA39DEF89}" sibTransId="{169C736C-8AAB-4FB5-A3BE-78720E1F44A3}"/>
    <dgm:cxn modelId="{A4DDB829-349F-4AFE-9450-88AA81E94057}" type="presParOf" srcId="{955CE196-931D-4E13-BD27-B91886BC6AD5}" destId="{3D238005-FC28-4BCB-8809-04A7C5A65D84}" srcOrd="0" destOrd="0" presId="urn:microsoft.com/office/officeart/2008/layout/VerticalAccentList"/>
    <dgm:cxn modelId="{AFF5CC60-5EF1-4787-BFE3-C22101E3A1CD}" type="presParOf" srcId="{3D238005-FC28-4BCB-8809-04A7C5A65D84}" destId="{4E7B6D7C-9511-4989-B06D-B192F399FFE1}" srcOrd="0" destOrd="0" presId="urn:microsoft.com/office/officeart/2008/layout/VerticalAccentList"/>
    <dgm:cxn modelId="{3F78530B-2691-484B-B3FF-638DBFF4B581}" type="presParOf" srcId="{955CE196-931D-4E13-BD27-B91886BC6AD5}" destId="{7963F5CA-A351-4F9A-B71B-9EC698E1A069}" srcOrd="1" destOrd="0" presId="urn:microsoft.com/office/officeart/2008/layout/VerticalAccentList"/>
    <dgm:cxn modelId="{9150BA06-43C2-452D-8526-25ACCC9DB6ED}" type="presParOf" srcId="{7963F5CA-A351-4F9A-B71B-9EC698E1A069}" destId="{87028619-ACEA-4764-B7E5-84BC81F15424}" srcOrd="0" destOrd="0" presId="urn:microsoft.com/office/officeart/2008/layout/VerticalAccentList"/>
    <dgm:cxn modelId="{6B23F10B-5C14-42A5-9B0E-E17F8143B76C}" type="presParOf" srcId="{7963F5CA-A351-4F9A-B71B-9EC698E1A069}" destId="{03A7ABAA-393F-4057-8920-7EE0D12BC911}" srcOrd="1" destOrd="0" presId="urn:microsoft.com/office/officeart/2008/layout/VerticalAccentList"/>
    <dgm:cxn modelId="{716B5CC7-1834-4F02-8B88-15F196FEC31A}" type="presParOf" srcId="{7963F5CA-A351-4F9A-B71B-9EC698E1A069}" destId="{5FEDD8EF-4342-4485-89C9-F653A349F5DB}" srcOrd="2" destOrd="0" presId="urn:microsoft.com/office/officeart/2008/layout/VerticalAccentList"/>
    <dgm:cxn modelId="{AB5274E1-6F8F-4815-9C30-BA6923211550}" type="presParOf" srcId="{7963F5CA-A351-4F9A-B71B-9EC698E1A069}" destId="{C1961A82-2332-449F-AB70-1EA6D454EC71}" srcOrd="3" destOrd="0" presId="urn:microsoft.com/office/officeart/2008/layout/VerticalAccentList"/>
    <dgm:cxn modelId="{3D2CA653-E460-42D9-897E-1AA39DDD98EE}" type="presParOf" srcId="{7963F5CA-A351-4F9A-B71B-9EC698E1A069}" destId="{5C4F3C18-96E4-49B7-94BC-063854464586}" srcOrd="4" destOrd="0" presId="urn:microsoft.com/office/officeart/2008/layout/VerticalAccentList"/>
    <dgm:cxn modelId="{B06BF972-42BD-4214-AECF-239D44AC02C6}" type="presParOf" srcId="{7963F5CA-A351-4F9A-B71B-9EC698E1A069}" destId="{818224BA-9308-4429-A139-4EB06AC02048}" srcOrd="5" destOrd="0" presId="urn:microsoft.com/office/officeart/2008/layout/VerticalAccentList"/>
    <dgm:cxn modelId="{3D434D9E-B761-462B-99D5-B983E54DB805}" type="presParOf" srcId="{7963F5CA-A351-4F9A-B71B-9EC698E1A069}" destId="{DA778A85-A4AD-4057-B511-A1490B7ABFCF}" srcOrd="6" destOrd="0" presId="urn:microsoft.com/office/officeart/2008/layout/VerticalAccentList"/>
    <dgm:cxn modelId="{B3C82B35-DFD0-4A8E-B719-D796417376E2}" type="presParOf" srcId="{955CE196-931D-4E13-BD27-B91886BC6AD5}" destId="{DDE4335E-029B-46B9-A25D-E1A4437B8A9D}" srcOrd="2" destOrd="0" presId="urn:microsoft.com/office/officeart/2008/layout/VerticalAccentList"/>
    <dgm:cxn modelId="{9DEEB24A-6AD9-41F8-BE55-BCF1BA7C6F3C}" type="presParOf" srcId="{955CE196-931D-4E13-BD27-B91886BC6AD5}" destId="{75661AAC-05D5-4C92-AD13-448D50B020ED}" srcOrd="3" destOrd="0" presId="urn:microsoft.com/office/officeart/2008/layout/VerticalAccentList"/>
    <dgm:cxn modelId="{0D6C41AB-3D97-48F6-9F4F-A1A10E2C6F16}" type="presParOf" srcId="{75661AAC-05D5-4C92-AD13-448D50B020ED}" destId="{28531369-170C-4D60-9307-EAD2C1FBC12B}" srcOrd="0" destOrd="0" presId="urn:microsoft.com/office/officeart/2008/layout/VerticalAccentList"/>
    <dgm:cxn modelId="{E8D44FAF-2E06-4B44-8CA8-47CB2FB2FEC6}" type="presParOf" srcId="{955CE196-931D-4E13-BD27-B91886BC6AD5}" destId="{5E376849-E765-4DAE-B511-7092796EA862}" srcOrd="4" destOrd="0" presId="urn:microsoft.com/office/officeart/2008/layout/VerticalAccentList"/>
    <dgm:cxn modelId="{0A2C2D17-9369-44CC-9EBB-28737A90EE80}" type="presParOf" srcId="{5E376849-E765-4DAE-B511-7092796EA862}" destId="{5E824E43-0358-4FE0-9576-A9A1E9A41EB7}" srcOrd="0" destOrd="0" presId="urn:microsoft.com/office/officeart/2008/layout/VerticalAccentList"/>
    <dgm:cxn modelId="{BE32276E-428B-4983-BF03-5769DF4819B8}" type="presParOf" srcId="{5E376849-E765-4DAE-B511-7092796EA862}" destId="{F4ADFFB6-7651-48AC-A573-EF210C9993B6}" srcOrd="1" destOrd="0" presId="urn:microsoft.com/office/officeart/2008/layout/VerticalAccentList"/>
    <dgm:cxn modelId="{04A2D424-43D9-4CEE-A537-3065C4429B81}" type="presParOf" srcId="{5E376849-E765-4DAE-B511-7092796EA862}" destId="{62773B59-0A53-4129-91F8-752346CC6F26}" srcOrd="2" destOrd="0" presId="urn:microsoft.com/office/officeart/2008/layout/VerticalAccentList"/>
    <dgm:cxn modelId="{EC96D066-334E-430A-97A6-AA90CDFBE966}" type="presParOf" srcId="{5E376849-E765-4DAE-B511-7092796EA862}" destId="{CAB49670-E2BA-4BA2-985D-63C346EEC000}" srcOrd="3" destOrd="0" presId="urn:microsoft.com/office/officeart/2008/layout/VerticalAccentList"/>
    <dgm:cxn modelId="{B4288262-4F9C-403A-882B-6953518651E5}" type="presParOf" srcId="{5E376849-E765-4DAE-B511-7092796EA862}" destId="{F7CF24F8-19D9-4EFF-892B-7D13D6BFBFFD}" srcOrd="4" destOrd="0" presId="urn:microsoft.com/office/officeart/2008/layout/VerticalAccentList"/>
    <dgm:cxn modelId="{BE79A1B9-70D5-4F6F-8B40-EDC4EC585BC3}" type="presParOf" srcId="{5E376849-E765-4DAE-B511-7092796EA862}" destId="{B6F06EE7-2C2A-451E-BB4C-9AB3D2B6DFBE}" srcOrd="5" destOrd="0" presId="urn:microsoft.com/office/officeart/2008/layout/VerticalAccentList"/>
    <dgm:cxn modelId="{0A56BC52-23D7-42E4-ABA3-CA5F40716879}" type="presParOf" srcId="{5E376849-E765-4DAE-B511-7092796EA862}" destId="{DE703B48-163B-4FE7-BA7C-F8495F7EECC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B6D7C-9511-4989-B06D-B192F399FFE1}">
      <dsp:nvSpPr>
        <dsp:cNvPr id="0" name=""/>
        <dsp:cNvSpPr/>
      </dsp:nvSpPr>
      <dsp:spPr>
        <a:xfrm>
          <a:off x="112795" y="1761667"/>
          <a:ext cx="2030320" cy="18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2795" y="1761667"/>
        <a:ext cx="2030320" cy="184574"/>
      </dsp:txXfrm>
    </dsp:sp>
    <dsp:sp modelId="{87028619-ACEA-4764-B7E5-84BC81F15424}">
      <dsp:nvSpPr>
        <dsp:cNvPr id="0" name=""/>
        <dsp:cNvSpPr/>
      </dsp:nvSpPr>
      <dsp:spPr>
        <a:xfrm>
          <a:off x="112795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7ABAA-393F-4057-8920-7EE0D12BC911}">
      <dsp:nvSpPr>
        <dsp:cNvPr id="0" name=""/>
        <dsp:cNvSpPr/>
      </dsp:nvSpPr>
      <dsp:spPr>
        <a:xfrm>
          <a:off x="399296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DD8EF-4342-4485-89C9-F653A349F5DB}">
      <dsp:nvSpPr>
        <dsp:cNvPr id="0" name=""/>
        <dsp:cNvSpPr/>
      </dsp:nvSpPr>
      <dsp:spPr>
        <a:xfrm>
          <a:off x="685797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61A82-2332-449F-AB70-1EA6D454EC71}">
      <dsp:nvSpPr>
        <dsp:cNvPr id="0" name=""/>
        <dsp:cNvSpPr/>
      </dsp:nvSpPr>
      <dsp:spPr>
        <a:xfrm>
          <a:off x="972298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F3C18-96E4-49B7-94BC-063854464586}">
      <dsp:nvSpPr>
        <dsp:cNvPr id="0" name=""/>
        <dsp:cNvSpPr/>
      </dsp:nvSpPr>
      <dsp:spPr>
        <a:xfrm>
          <a:off x="1258798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224BA-9308-4429-A139-4EB06AC02048}">
      <dsp:nvSpPr>
        <dsp:cNvPr id="0" name=""/>
        <dsp:cNvSpPr/>
      </dsp:nvSpPr>
      <dsp:spPr>
        <a:xfrm>
          <a:off x="1545299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78A85-A4AD-4057-B511-A1490B7ABFCF}">
      <dsp:nvSpPr>
        <dsp:cNvPr id="0" name=""/>
        <dsp:cNvSpPr/>
      </dsp:nvSpPr>
      <dsp:spPr>
        <a:xfrm>
          <a:off x="1831800" y="1946241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1369-170C-4D60-9307-EAD2C1FBC12B}">
      <dsp:nvSpPr>
        <dsp:cNvPr id="0" name=""/>
        <dsp:cNvSpPr/>
      </dsp:nvSpPr>
      <dsp:spPr>
        <a:xfrm>
          <a:off x="112795" y="2072640"/>
          <a:ext cx="2030320" cy="18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2795" y="2072640"/>
        <a:ext cx="2030320" cy="184574"/>
      </dsp:txXfrm>
    </dsp:sp>
    <dsp:sp modelId="{5E824E43-0358-4FE0-9576-A9A1E9A41EB7}">
      <dsp:nvSpPr>
        <dsp:cNvPr id="0" name=""/>
        <dsp:cNvSpPr/>
      </dsp:nvSpPr>
      <dsp:spPr>
        <a:xfrm>
          <a:off x="112795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DFFB6-7651-48AC-A573-EF210C9993B6}">
      <dsp:nvSpPr>
        <dsp:cNvPr id="0" name=""/>
        <dsp:cNvSpPr/>
      </dsp:nvSpPr>
      <dsp:spPr>
        <a:xfrm>
          <a:off x="399296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73B59-0A53-4129-91F8-752346CC6F26}">
      <dsp:nvSpPr>
        <dsp:cNvPr id="0" name=""/>
        <dsp:cNvSpPr/>
      </dsp:nvSpPr>
      <dsp:spPr>
        <a:xfrm>
          <a:off x="685797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9670-E2BA-4BA2-985D-63C346EEC000}">
      <dsp:nvSpPr>
        <dsp:cNvPr id="0" name=""/>
        <dsp:cNvSpPr/>
      </dsp:nvSpPr>
      <dsp:spPr>
        <a:xfrm>
          <a:off x="972298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F24F8-19D9-4EFF-892B-7D13D6BFBFFD}">
      <dsp:nvSpPr>
        <dsp:cNvPr id="0" name=""/>
        <dsp:cNvSpPr/>
      </dsp:nvSpPr>
      <dsp:spPr>
        <a:xfrm>
          <a:off x="1258798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6EE7-2C2A-451E-BB4C-9AB3D2B6DFBE}">
      <dsp:nvSpPr>
        <dsp:cNvPr id="0" name=""/>
        <dsp:cNvSpPr/>
      </dsp:nvSpPr>
      <dsp:spPr>
        <a:xfrm>
          <a:off x="1545299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03B48-163B-4FE7-BA7C-F8495F7EECC8}">
      <dsp:nvSpPr>
        <dsp:cNvPr id="0" name=""/>
        <dsp:cNvSpPr/>
      </dsp:nvSpPr>
      <dsp:spPr>
        <a:xfrm>
          <a:off x="1831800" y="2257214"/>
          <a:ext cx="270709" cy="451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2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listen </a:t>
            </a:r>
            <a:r>
              <a:rPr lang="en-US" dirty="0" smtClean="0"/>
              <a:t>to music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569974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6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sing </a:t>
            </a:r>
            <a:r>
              <a:rPr lang="en-US" dirty="0" smtClean="0"/>
              <a:t>songs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205237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read </a:t>
            </a:r>
            <a:r>
              <a:rPr lang="en-US" dirty="0" smtClean="0"/>
              <a:t>tales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91751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watch </a:t>
            </a:r>
            <a:r>
              <a:rPr lang="en-US" smtClean="0"/>
              <a:t>cartoons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60994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do </a:t>
            </a:r>
            <a:r>
              <a:rPr lang="en-US" dirty="0" smtClean="0"/>
              <a:t>a puzzle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21537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ride </a:t>
            </a:r>
            <a:r>
              <a:rPr lang="en-US" dirty="0" smtClean="0"/>
              <a:t>a horse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0993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watch </a:t>
            </a:r>
            <a:r>
              <a:rPr lang="en-US" dirty="0" smtClean="0"/>
              <a:t>cartoons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65226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swim </a:t>
            </a:r>
            <a:r>
              <a:rPr lang="en-US" dirty="0" smtClean="0"/>
              <a:t>in the pool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377822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 smtClean="0"/>
              <a:t>a trip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676846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go </a:t>
            </a:r>
            <a:r>
              <a:rPr lang="en-US" dirty="0" smtClean="0"/>
              <a:t>on a picnic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426560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– </a:t>
            </a:r>
            <a:r>
              <a:rPr lang="ru-RU" dirty="0" smtClean="0"/>
              <a:t>настоящее</a:t>
            </a:r>
            <a:br>
              <a:rPr lang="ru-RU" dirty="0" smtClean="0"/>
            </a:br>
            <a:r>
              <a:rPr lang="ru-RU" dirty="0" smtClean="0"/>
              <a:t>(действие происходит обычно)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often </a:t>
            </a:r>
            <a:r>
              <a:rPr lang="en-US" sz="3600" dirty="0" smtClean="0"/>
              <a:t>ride a bike.                   </a:t>
            </a:r>
            <a:r>
              <a:rPr lang="ru-RU" sz="3600" dirty="0" smtClean="0"/>
              <a:t>         </a:t>
            </a:r>
            <a:r>
              <a:rPr lang="ru-RU" sz="3600" i="1" dirty="0" smtClean="0">
                <a:solidFill>
                  <a:schemeClr val="accent1"/>
                </a:solidFill>
              </a:rPr>
              <a:t>часто</a:t>
            </a:r>
            <a:endParaRPr lang="en-US" sz="3600" i="1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usually</a:t>
            </a:r>
            <a:r>
              <a:rPr lang="en-US" sz="3600" dirty="0" smtClean="0"/>
              <a:t> ride a bike after school. </a:t>
            </a:r>
            <a:r>
              <a:rPr lang="ru-RU" sz="3600" dirty="0" smtClean="0"/>
              <a:t> </a:t>
            </a:r>
            <a:r>
              <a:rPr lang="ru-RU" sz="3600" i="1" dirty="0" smtClean="0">
                <a:solidFill>
                  <a:schemeClr val="accent1"/>
                </a:solidFill>
              </a:rPr>
              <a:t>обычно</a:t>
            </a:r>
            <a:endParaRPr lang="en-US" sz="3600" i="1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He </a:t>
            </a:r>
            <a:r>
              <a:rPr lang="en-US" sz="3600" dirty="0" smtClean="0">
                <a:solidFill>
                  <a:srgbClr val="FF0000"/>
                </a:solidFill>
              </a:rPr>
              <a:t>sometimes </a:t>
            </a:r>
            <a:r>
              <a:rPr lang="en-US" sz="3600" dirty="0" smtClean="0"/>
              <a:t>ride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 a bike.</a:t>
            </a:r>
            <a:r>
              <a:rPr lang="ru-RU" sz="3600" dirty="0" smtClean="0"/>
              <a:t>            </a:t>
            </a:r>
            <a:r>
              <a:rPr lang="ru-RU" sz="3600" i="1" dirty="0" smtClean="0">
                <a:solidFill>
                  <a:schemeClr val="accent1"/>
                </a:solidFill>
              </a:rPr>
              <a:t>иногда</a:t>
            </a:r>
            <a:endParaRPr lang="en-US" sz="3600" i="1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She </a:t>
            </a:r>
            <a:r>
              <a:rPr lang="en-US" sz="3600" dirty="0" smtClean="0">
                <a:solidFill>
                  <a:srgbClr val="FF0000"/>
                </a:solidFill>
              </a:rPr>
              <a:t>always </a:t>
            </a:r>
            <a:r>
              <a:rPr lang="en-US" sz="3600" dirty="0" smtClean="0"/>
              <a:t>rides a bicycle.</a:t>
            </a:r>
            <a:r>
              <a:rPr lang="ru-RU" sz="3600" dirty="0" smtClean="0"/>
              <a:t>             </a:t>
            </a:r>
            <a:r>
              <a:rPr lang="ru-RU" sz="3600" i="1" dirty="0" smtClean="0">
                <a:solidFill>
                  <a:schemeClr val="accent1"/>
                </a:solidFill>
              </a:rPr>
              <a:t>всегда</a:t>
            </a:r>
            <a:endParaRPr lang="en-US" sz="3600" i="1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I ride a bicycle </a:t>
            </a:r>
            <a:r>
              <a:rPr lang="en-US" sz="3600" dirty="0" smtClean="0">
                <a:solidFill>
                  <a:srgbClr val="FF0000"/>
                </a:solidFill>
              </a:rPr>
              <a:t>every day</a:t>
            </a:r>
            <a:r>
              <a:rPr lang="en-US" sz="3600" dirty="0" smtClean="0"/>
              <a:t>.</a:t>
            </a:r>
            <a:r>
              <a:rPr lang="ru-RU" sz="3600" dirty="0" smtClean="0"/>
              <a:t>    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             </a:t>
            </a:r>
            <a:r>
              <a:rPr lang="ru-RU" sz="3600" i="1" dirty="0" smtClean="0">
                <a:solidFill>
                  <a:schemeClr val="accent1"/>
                </a:solidFill>
              </a:rPr>
              <a:t>каждый день</a:t>
            </a:r>
            <a:endParaRPr lang="en-US" sz="3600" i="1" dirty="0" smtClean="0">
              <a:solidFill>
                <a:schemeClr val="accent1"/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89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take </a:t>
            </a:r>
            <a:r>
              <a:rPr lang="en-US" dirty="0" smtClean="0"/>
              <a:t>photos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204728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ride </a:t>
            </a:r>
            <a:r>
              <a:rPr lang="en-US" dirty="0" smtClean="0"/>
              <a:t>a bike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253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5_-_Lesson_2._Ex._2.1)_p.8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6096" y="1772816"/>
            <a:ext cx="609600" cy="609600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en-US" dirty="0" smtClean="0"/>
              <a:t>Ex 2. 1) (p 8)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 2. 1) (p9)</a:t>
            </a:r>
            <a:endParaRPr lang="ru-RU" dirty="0"/>
          </a:p>
        </p:txBody>
      </p:sp>
      <p:pic>
        <p:nvPicPr>
          <p:cNvPr id="10" name="06_-_Lesson_2._Ex._2.1)_p.8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1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   </a:t>
            </a:r>
            <a:r>
              <a:rPr lang="en-US" u="sng" dirty="0" smtClean="0"/>
              <a:t>you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often</a:t>
            </a:r>
            <a:r>
              <a:rPr lang="en-US" dirty="0" smtClean="0"/>
              <a:t>  _____________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watch TV?  </a:t>
            </a:r>
          </a:p>
          <a:p>
            <a:pPr marL="0" indent="0" algn="r">
              <a:buNone/>
            </a:pPr>
            <a:r>
              <a:rPr lang="en-US" dirty="0"/>
              <a:t>p</a:t>
            </a:r>
            <a:r>
              <a:rPr lang="en-US" dirty="0" smtClean="0"/>
              <a:t>lay  computer games?</a:t>
            </a:r>
          </a:p>
          <a:p>
            <a:pPr marL="0" indent="0" algn="r">
              <a:buNone/>
            </a:pPr>
            <a:r>
              <a:rPr lang="en-US" dirty="0"/>
              <a:t>r</a:t>
            </a:r>
            <a:r>
              <a:rPr lang="en-US" dirty="0" smtClean="0"/>
              <a:t>ead books?</a:t>
            </a:r>
          </a:p>
          <a:p>
            <a:pPr marL="0" indent="0" algn="r">
              <a:buNone/>
            </a:pPr>
            <a:r>
              <a:rPr lang="en-US" dirty="0"/>
              <a:t>s</a:t>
            </a:r>
            <a:r>
              <a:rPr lang="en-US" dirty="0" smtClean="0"/>
              <a:t>ing songs?</a:t>
            </a:r>
          </a:p>
          <a:p>
            <a:pPr marL="0" indent="0">
              <a:buNone/>
            </a:pPr>
            <a:r>
              <a:rPr lang="en-US" dirty="0" smtClean="0"/>
              <a:t>                           +                 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Yes, I do</a:t>
            </a:r>
            <a:r>
              <a:rPr lang="en-US" dirty="0" smtClean="0">
                <a:solidFill>
                  <a:srgbClr val="FF0000"/>
                </a:solidFill>
              </a:rPr>
              <a:t>.               No, I don’t         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27984" y="1268760"/>
            <a:ext cx="36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11560" y="476672"/>
            <a:ext cx="1080120" cy="7920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915816" y="414908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39952" y="4149080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   </a:t>
            </a:r>
            <a:r>
              <a:rPr lang="en-US" u="sng" dirty="0" smtClean="0"/>
              <a:t>you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often</a:t>
            </a:r>
            <a:r>
              <a:rPr lang="en-US" dirty="0" smtClean="0"/>
              <a:t>  _____________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 smtClean="0"/>
              <a:t>do a puzzle?  </a:t>
            </a:r>
          </a:p>
          <a:p>
            <a:pPr marL="0" indent="0" algn="r">
              <a:buNone/>
            </a:pPr>
            <a:r>
              <a:rPr lang="en-US" dirty="0" smtClean="0"/>
              <a:t>ride a horse?</a:t>
            </a:r>
          </a:p>
          <a:p>
            <a:pPr marL="0" indent="0" algn="r">
              <a:buNone/>
            </a:pPr>
            <a:r>
              <a:rPr lang="en-US" dirty="0" smtClean="0"/>
              <a:t>swim in the pool?</a:t>
            </a:r>
          </a:p>
          <a:p>
            <a:pPr marL="0" indent="0" algn="r">
              <a:buNone/>
            </a:pPr>
            <a:r>
              <a:rPr lang="en-US" dirty="0" smtClean="0"/>
              <a:t>make a trip?</a:t>
            </a:r>
          </a:p>
          <a:p>
            <a:pPr marL="0" indent="0" algn="r">
              <a:buNone/>
            </a:pPr>
            <a:r>
              <a:rPr lang="en-US" dirty="0" smtClean="0"/>
              <a:t>go on a picnic?</a:t>
            </a:r>
          </a:p>
          <a:p>
            <a:pPr marL="0" indent="0" algn="r">
              <a:buNone/>
            </a:pPr>
            <a:r>
              <a:rPr lang="en-US" dirty="0" smtClean="0"/>
              <a:t>take photos?</a:t>
            </a:r>
          </a:p>
          <a:p>
            <a:pPr marL="0" indent="0" algn="r">
              <a:buNone/>
            </a:pPr>
            <a:r>
              <a:rPr lang="en-US" dirty="0" smtClean="0"/>
              <a:t>ride a bike?</a:t>
            </a:r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+                                                        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Yes, I do</a:t>
            </a:r>
            <a:r>
              <a:rPr lang="en-US" dirty="0" smtClean="0">
                <a:solidFill>
                  <a:srgbClr val="FF0000"/>
                </a:solidFill>
              </a:rPr>
              <a:t>.                                          No, I don’t         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27984" y="1268760"/>
            <a:ext cx="36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11560" y="476672"/>
            <a:ext cx="1080120" cy="7920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915816" y="414908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39952" y="4149080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400" dirty="0" smtClean="0"/>
              <a:t>Do        </a:t>
            </a:r>
            <a:r>
              <a:rPr lang="en-US" sz="4400" u="sng" dirty="0" smtClean="0">
                <a:solidFill>
                  <a:srgbClr val="0070C0"/>
                </a:solidFill>
              </a:rPr>
              <a:t>you</a:t>
            </a:r>
            <a:r>
              <a:rPr lang="en-US" sz="4400" u="sng" dirty="0" smtClean="0"/>
              <a:t>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</a:t>
            </a:r>
            <a:r>
              <a:rPr lang="en-US" sz="4400" u="sng" dirty="0" smtClean="0">
                <a:solidFill>
                  <a:srgbClr val="0070C0"/>
                </a:solidFill>
              </a:rPr>
              <a:t>they</a:t>
            </a:r>
          </a:p>
          <a:p>
            <a:pPr marL="0" indent="0">
              <a:buNone/>
            </a:pPr>
            <a:r>
              <a:rPr lang="en-US" sz="4400" dirty="0" smtClean="0"/>
              <a:t>    </a:t>
            </a:r>
          </a:p>
          <a:p>
            <a:pPr marL="0" indent="0">
              <a:buNone/>
            </a:pPr>
            <a:r>
              <a:rPr lang="en-US" sz="4400" dirty="0" smtClean="0"/>
              <a:t>Does     </a:t>
            </a:r>
            <a:r>
              <a:rPr lang="en-US" sz="4400" u="sng" dirty="0" smtClean="0">
                <a:solidFill>
                  <a:srgbClr val="00B050"/>
                </a:solidFill>
              </a:rPr>
              <a:t>he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</a:t>
            </a:r>
            <a:r>
              <a:rPr lang="en-US" sz="4400" u="sng" dirty="0" smtClean="0">
                <a:solidFill>
                  <a:srgbClr val="00B050"/>
                </a:solidFill>
              </a:rPr>
              <a:t>she</a:t>
            </a:r>
            <a:endParaRPr lang="ru-RU" sz="4400" u="sng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484784"/>
            <a:ext cx="1296144" cy="11521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9552" y="3789040"/>
            <a:ext cx="1368152" cy="13681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95587275"/>
              </p:ext>
            </p:extLst>
          </p:nvPr>
        </p:nvGraphicFramePr>
        <p:xfrm>
          <a:off x="3347864" y="14884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5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…                            </a:t>
            </a:r>
            <a:r>
              <a:rPr lang="en-US" dirty="0" smtClean="0">
                <a:solidFill>
                  <a:schemeClr val="tx2"/>
                </a:solidFill>
              </a:rPr>
              <a:t>you   </a:t>
            </a:r>
          </a:p>
          <a:p>
            <a:r>
              <a:rPr lang="ru-RU" i="1" dirty="0">
                <a:solidFill>
                  <a:srgbClr val="FF0000"/>
                </a:solidFill>
              </a:rPr>
              <a:t>ч</a:t>
            </a:r>
            <a:r>
              <a:rPr lang="ru-RU" i="1" dirty="0" smtClean="0">
                <a:solidFill>
                  <a:srgbClr val="FF0000"/>
                </a:solidFill>
              </a:rPr>
              <a:t>то?</a:t>
            </a:r>
            <a:r>
              <a:rPr lang="en-US" i="1" dirty="0" smtClean="0">
                <a:solidFill>
                  <a:srgbClr val="FF0000"/>
                </a:solidFill>
                <a:latin typeface="Lucida Calligraphy" pitchFamily="66" charset="0"/>
              </a:rPr>
              <a:t>        </a:t>
            </a:r>
            <a:r>
              <a:rPr lang="en-US" dirty="0" smtClean="0"/>
              <a:t>do            </a:t>
            </a:r>
            <a:r>
              <a:rPr lang="en-US" dirty="0" smtClean="0">
                <a:solidFill>
                  <a:schemeClr val="tx2"/>
                </a:solidFill>
              </a:rPr>
              <a:t>they</a:t>
            </a:r>
          </a:p>
          <a:p>
            <a:pPr marL="0" indent="0">
              <a:buNone/>
            </a:pPr>
            <a:r>
              <a:rPr lang="en-US" dirty="0" smtClean="0"/>
              <a:t>Where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 действие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где?</a:t>
            </a:r>
            <a:r>
              <a:rPr lang="en-US" i="1" dirty="0" smtClean="0">
                <a:solidFill>
                  <a:srgbClr val="FF0000"/>
                </a:solidFill>
              </a:rPr>
              <a:t>       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B050"/>
                </a:solidFill>
              </a:rPr>
              <a:t>he</a:t>
            </a:r>
          </a:p>
          <a:p>
            <a:pPr marL="0" indent="0">
              <a:buNone/>
            </a:pPr>
            <a:r>
              <a:rPr lang="en-US" dirty="0" smtClean="0"/>
              <a:t>When              </a:t>
            </a:r>
            <a:r>
              <a:rPr lang="en-US" smtClean="0"/>
              <a:t>does           </a:t>
            </a:r>
            <a:r>
              <a:rPr lang="en-US" dirty="0" smtClean="0">
                <a:solidFill>
                  <a:srgbClr val="00B050"/>
                </a:solidFill>
              </a:rPr>
              <a:t>she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когда?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2132856"/>
            <a:ext cx="864096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99792" y="3717032"/>
            <a:ext cx="1008112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45608243"/>
              </p:ext>
            </p:extLst>
          </p:nvPr>
        </p:nvGraphicFramePr>
        <p:xfrm>
          <a:off x="5364088" y="1397000"/>
          <a:ext cx="2255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1700808"/>
            <a:ext cx="1296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/>
          </a:p>
          <a:p>
            <a:r>
              <a:rPr lang="en-US" sz="6600" dirty="0" smtClean="0"/>
              <a:t>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588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lay</a:t>
            </a:r>
            <a:r>
              <a:rPr lang="en-US" dirty="0" smtClean="0"/>
              <a:t> sport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84809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play</a:t>
                      </a:r>
                      <a:r>
                        <a:rPr lang="en-US" sz="3200" baseline="0" dirty="0" smtClean="0"/>
                        <a:t> sport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play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s </a:t>
                      </a:r>
                      <a:r>
                        <a:rPr lang="en-US" sz="3200" dirty="0" smtClean="0"/>
                        <a:t>sport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- play </a:t>
            </a:r>
            <a:r>
              <a:rPr lang="en-US" dirty="0" smtClean="0"/>
              <a:t>computer games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13369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You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We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They</a:t>
                      </a:r>
                      <a:endParaRPr lang="ru-RU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often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usually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sometimes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always</a:t>
                      </a: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never</a:t>
                      </a:r>
                    </a:p>
                    <a:p>
                      <a:endParaRPr lang="ru-RU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 play computer games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plays </a:t>
                      </a:r>
                      <a:r>
                        <a:rPr lang="en-US" sz="3200" dirty="0" smtClean="0"/>
                        <a:t>computer games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- swim </a:t>
            </a:r>
            <a:r>
              <a:rPr lang="en-US" dirty="0" smtClean="0"/>
              <a:t>in the river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833580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swim in the river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swim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s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in the river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- watch </a:t>
            </a:r>
            <a:r>
              <a:rPr lang="en-US" dirty="0" smtClean="0"/>
              <a:t>TV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221960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watch TV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watches </a:t>
                      </a:r>
                      <a:r>
                        <a:rPr lang="en-US" sz="3200" dirty="0" smtClean="0"/>
                        <a:t>TV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– go </a:t>
            </a:r>
            <a:r>
              <a:rPr lang="en-US" dirty="0" smtClean="0"/>
              <a:t>to school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760559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go to school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goes to school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– skate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704548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skate</a:t>
                      </a:r>
                      <a:endParaRPr lang="en-US" sz="3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skates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1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roller-skate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552575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2520280"/>
                <a:gridCol w="4546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часто?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</a:p>
                    <a:p>
                      <a:r>
                        <a:rPr lang="en-US" sz="3200" dirty="0" smtClean="0"/>
                        <a:t>You</a:t>
                      </a:r>
                    </a:p>
                    <a:p>
                      <a:r>
                        <a:rPr lang="en-US" sz="3200" dirty="0" smtClean="0"/>
                        <a:t>We</a:t>
                      </a:r>
                    </a:p>
                    <a:p>
                      <a:r>
                        <a:rPr lang="en-US" sz="3200" dirty="0" smtClean="0"/>
                        <a:t>They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often</a:t>
                      </a:r>
                    </a:p>
                    <a:p>
                      <a:r>
                        <a:rPr lang="en-US" sz="3200" dirty="0" smtClean="0"/>
                        <a:t>usually</a:t>
                      </a:r>
                    </a:p>
                    <a:p>
                      <a:r>
                        <a:rPr lang="en-US" sz="3200" dirty="0" smtClean="0"/>
                        <a:t>sometimes</a:t>
                      </a:r>
                    </a:p>
                    <a:p>
                      <a:r>
                        <a:rPr lang="en-US" sz="3200" dirty="0" smtClean="0"/>
                        <a:t>always</a:t>
                      </a:r>
                    </a:p>
                    <a:p>
                      <a:r>
                        <a:rPr lang="en-US" sz="3200" dirty="0" smtClean="0"/>
                        <a:t>never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</a:t>
                      </a:r>
                    </a:p>
                    <a:p>
                      <a:r>
                        <a:rPr lang="en-US" sz="3200" dirty="0" smtClean="0"/>
                        <a:t>She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692</Words>
  <Application>Microsoft Office PowerPoint</Application>
  <PresentationFormat>Экран (4:3)</PresentationFormat>
  <Paragraphs>414</Paragraphs>
  <Slides>26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Lucida Calligraphy</vt:lpstr>
      <vt:lpstr>Тема Office</vt:lpstr>
      <vt:lpstr>Презентация PowerPoint</vt:lpstr>
      <vt:lpstr>Present – настоящее (действие происходит обычно)</vt:lpstr>
      <vt:lpstr>play sport</vt:lpstr>
      <vt:lpstr>V - play computer games</vt:lpstr>
      <vt:lpstr>V - swim in the river</vt:lpstr>
      <vt:lpstr>V - watch TV</vt:lpstr>
      <vt:lpstr>V – go to school</vt:lpstr>
      <vt:lpstr>V – skate </vt:lpstr>
      <vt:lpstr>V – roller-skate </vt:lpstr>
      <vt:lpstr>V – listen to music </vt:lpstr>
      <vt:lpstr>V – sing songs </vt:lpstr>
      <vt:lpstr>V – read tales </vt:lpstr>
      <vt:lpstr>V – watch cartoons </vt:lpstr>
      <vt:lpstr>V – do a puzzle </vt:lpstr>
      <vt:lpstr>V – ride a horse </vt:lpstr>
      <vt:lpstr>V – watch cartoons </vt:lpstr>
      <vt:lpstr>V – swim in the pool </vt:lpstr>
      <vt:lpstr>V – make a trip</vt:lpstr>
      <vt:lpstr>V – go on a picnic</vt:lpstr>
      <vt:lpstr>V – take photos</vt:lpstr>
      <vt:lpstr>V – ride a bike</vt:lpstr>
      <vt:lpstr>Презентация PowerPoint</vt:lpstr>
      <vt:lpstr>Do    you often  _____________ ?</vt:lpstr>
      <vt:lpstr>Do    you often  _____________ 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usually do?</dc:title>
  <dc:creator>КОЛЯ</dc:creator>
  <cp:lastModifiedBy>Admin</cp:lastModifiedBy>
  <cp:revision>10</cp:revision>
  <dcterms:created xsi:type="dcterms:W3CDTF">2013-10-07T15:31:33Z</dcterms:created>
  <dcterms:modified xsi:type="dcterms:W3CDTF">2023-12-13T04:38:48Z</dcterms:modified>
</cp:coreProperties>
</file>