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3" r:id="rId12"/>
    <p:sldId id="276" r:id="rId13"/>
    <p:sldId id="269" r:id="rId14"/>
    <p:sldId id="274" r:id="rId15"/>
    <p:sldId id="279" r:id="rId16"/>
    <p:sldId id="271" r:id="rId17"/>
    <p:sldId id="275" r:id="rId18"/>
    <p:sldId id="270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на уроках окружающего мира </a:t>
            </a:r>
            <a:br>
              <a:rPr lang="ru-RU" b="1" dirty="0" smtClean="0"/>
            </a:br>
            <a:r>
              <a:rPr lang="ru-RU" b="1" dirty="0" smtClean="0"/>
              <a:t>в 1 классе.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02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Картавенко Татьяна Викторовна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г.Иркутска СОШ №10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mtClean="0"/>
              <a:t>г.Иркутск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884348"/>
            <a:ext cx="896448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работать самостоятельно;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находить ответ на поставленный вопрос;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пользоваться дополнительными источниками информации;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навыки мыслительной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деятельность детей по сбору информации;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можно больше узнать о своём городе;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творческую работу: выполнить рисунок,  фотомонтаж.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нс-чайка\Pictures\IMG_20190209_18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3168352" cy="4632328"/>
          </a:xfrm>
          <a:prstGeom prst="rect">
            <a:avLst/>
          </a:prstGeom>
          <a:noFill/>
        </p:spPr>
      </p:pic>
      <p:pic>
        <p:nvPicPr>
          <p:cNvPr id="24579" name="Picture 3" descr="C:\Users\днс-чайка\Pictures\IMG_20190209_18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84626"/>
            <a:ext cx="3131839" cy="4173374"/>
          </a:xfrm>
          <a:prstGeom prst="rect">
            <a:avLst/>
          </a:prstGeom>
          <a:noFill/>
        </p:spPr>
      </p:pic>
      <p:pic>
        <p:nvPicPr>
          <p:cNvPr id="24580" name="Picture 4" descr="C:\Users\днс-чайка\Pictures\IMG_20190209_180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707904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днс-чайка\Pictures\IMG_20190209_225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7019"/>
            <a:ext cx="4572000" cy="3430981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4665"/>
            <a:ext cx="4716015" cy="37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днс-чайка\Pictures\IMG_20190209_23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4427984" cy="3168352"/>
          </a:xfrm>
          <a:prstGeom prst="rect">
            <a:avLst/>
          </a:prstGeom>
          <a:noFill/>
        </p:spPr>
      </p:pic>
      <p:pic>
        <p:nvPicPr>
          <p:cNvPr id="28677" name="Picture 5" descr="C:\Users\днс-чайка\Pictures\IMG-abcee8e315c3a65a36453c7d4007ee0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149080"/>
            <a:ext cx="4644007" cy="27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29614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«Мой класс и моя школа»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027169" cy="2743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исследовательский, индивидуальный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предмет: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окружающий мир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7 дней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семья –  это самые близкие люди. Что объединяет членов семьи? Имена, отчества и фамилии чле­нов семьи. Жизнь семьи.    Есть близкие люди,  живущие рядом с нами, мы их очень любим и можем рассказать о интересных событиях их жизни.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Что мы знаем о своей семье?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нс-чайка\Pictures\IMG-6b9527725002dacdbc5c8289d379b4d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5"/>
            <a:ext cx="2267744" cy="3312368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23565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днс-чайка\Pictures\IMG-b0d402b002adfea19fa4b8dc3c99ab8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01616"/>
            <a:ext cx="3491880" cy="3456384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5652120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Users\днс-чайка\Pictures\IMG-d87c28ced0f907a20afca1947e41922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2656"/>
            <a:ext cx="2123728" cy="3384376"/>
          </a:xfrm>
          <a:prstGeom prst="rect">
            <a:avLst/>
          </a:prstGeom>
          <a:noFill/>
        </p:spPr>
      </p:pic>
      <p:pic>
        <p:nvPicPr>
          <p:cNvPr id="25609" name="Picture 9" descr="C:\Users\днс-чайка\Pictures\IMG-c8e3ef91c9cbbc14ee0dfa05c1b90fb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48680"/>
            <a:ext cx="241176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нс-чайка\Pictures\IMG_20190209_235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"/>
            <a:ext cx="3707904" cy="429309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9"/>
            <a:ext cx="54360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нс-чайка\Pictures\IMG_20190209_235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6095" cy="386104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20153"/>
            <a:ext cx="3923928" cy="29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836713"/>
            <a:ext cx="4498776" cy="1800199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Моя семья»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днс-чайка\Pictures\IMG_20190209_202551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3354"/>
            <a:ext cx="4788024" cy="2944646"/>
          </a:xfrm>
          <a:prstGeom prst="rect">
            <a:avLst/>
          </a:prstGeom>
          <a:noFill/>
        </p:spPr>
      </p:pic>
      <p:pic>
        <p:nvPicPr>
          <p:cNvPr id="26627" name="Picture 3" descr="C:\Users\днс-чайка\Pictures\IMG_20190209_21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212976"/>
            <a:ext cx="4427984" cy="3645024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427984" cy="310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20882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1044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45024"/>
            <a:ext cx="248376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днс-чайка\Pictures\IMG-20afb270c479cd58d29b88c55562a44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3707904" cy="3312368"/>
          </a:xfrm>
          <a:prstGeom prst="rect">
            <a:avLst/>
          </a:prstGeom>
          <a:noFill/>
        </p:spPr>
      </p:pic>
      <p:pic>
        <p:nvPicPr>
          <p:cNvPr id="27651" name="Picture 3" descr="C:\Users\днс-чайка\Pictures\IMG-2c00e6e761f3f18f944abf046b374b0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717032"/>
            <a:ext cx="2915816" cy="3140969"/>
          </a:xfrm>
          <a:prstGeom prst="rect">
            <a:avLst/>
          </a:prstGeom>
          <a:noFill/>
        </p:spPr>
      </p:pic>
      <p:pic>
        <p:nvPicPr>
          <p:cNvPr id="27654" name="Picture 6" descr="C:\Users\днс-чайка\Pictures\IMG-51cecae408dc87b91ea5818dac448f72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4664"/>
            <a:ext cx="3347863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96753"/>
            <a:ext cx="7772400" cy="1512168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«Мои домашние питомцы»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869584" cy="29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днс-чайка\Pictures\IMG_20190209_17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2736304" cy="2952328"/>
          </a:xfrm>
          <a:prstGeom prst="rect">
            <a:avLst/>
          </a:prstGeom>
          <a:noFill/>
        </p:spPr>
      </p:pic>
      <p:pic>
        <p:nvPicPr>
          <p:cNvPr id="23556" name="Picture 4" descr="C:\Users\днс-чайка\Pictures\IMG_20190209_175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2548498" cy="2952328"/>
          </a:xfrm>
          <a:prstGeom prst="rect">
            <a:avLst/>
          </a:prstGeom>
          <a:noFill/>
        </p:spPr>
      </p:pic>
      <p:pic>
        <p:nvPicPr>
          <p:cNvPr id="23557" name="Picture 5" descr="C:\Users\днс-чайка\Pictures\SDC13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53136"/>
            <a:ext cx="4176464" cy="2204864"/>
          </a:xfrm>
          <a:prstGeom prst="rect">
            <a:avLst/>
          </a:prstGeom>
          <a:noFill/>
        </p:spPr>
      </p:pic>
      <p:pic>
        <p:nvPicPr>
          <p:cNvPr id="23558" name="Picture 6" descr="C:\Users\днс-чайка\Pictures\IMG_20190209_223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941168"/>
            <a:ext cx="399593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Dom\Desktop\Черепахи\друж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39912"/>
            <a:ext cx="3707904" cy="4818088"/>
          </a:xfrm>
          <a:prstGeom prst="rect">
            <a:avLst/>
          </a:prstGeom>
          <a:noFill/>
        </p:spPr>
      </p:pic>
      <p:pic>
        <p:nvPicPr>
          <p:cNvPr id="5" name="Picture 8" descr="C:\Users\Dom\Desktop\Черепахи\очищение панци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436096" cy="2544055"/>
          </a:xfrm>
          <a:prstGeom prst="rect">
            <a:avLst/>
          </a:prstGeom>
          <a:noFill/>
        </p:spPr>
      </p:pic>
      <p:pic>
        <p:nvPicPr>
          <p:cNvPr id="6" name="Picture 9" descr="C:\Users\Dom\Desktop\Черепахи\вытираю её полотенц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5"/>
            <a:ext cx="2843808" cy="3933056"/>
          </a:xfrm>
          <a:prstGeom prst="rect">
            <a:avLst/>
          </a:prstGeom>
          <a:noFill/>
        </p:spPr>
      </p:pic>
      <p:pic>
        <p:nvPicPr>
          <p:cNvPr id="7" name="Picture 2" descr="C:\Users\Dom\Desktop\Черепахи\Кнопка летом на улиц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924944"/>
            <a:ext cx="2808312" cy="39330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1196752"/>
            <a:ext cx="3849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любимая Кнопка.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специально организованный учителем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самостоятельно выполняемый учащимися комплекс действий, завершающийся созданием творческого продукта.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 выход за границы учебника во внеурочную деятельность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51837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проектами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умению планировать и организовывать свою деятельность,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 кругозор учеников по темам, близким к учебным,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развивает творческие способности.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проектной деятельности</a:t>
            </a:r>
            <a:r>
              <a:rPr lang="ru-RU" b="1" dirty="0" smtClean="0">
                <a:solidFill>
                  <a:schemeClr val="bg2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 развитие познавательной, творческой активности учащихся;</a:t>
            </a:r>
          </a:p>
          <a:p>
            <a:r>
              <a:rPr lang="ru-RU" b="1" dirty="0" smtClean="0"/>
              <a:t>- раскрытие их творческого потенциала;</a:t>
            </a:r>
          </a:p>
          <a:p>
            <a:r>
              <a:rPr lang="ru-RU" b="1" dirty="0" smtClean="0"/>
              <a:t>- формирование самостоятельности и ответственности;</a:t>
            </a:r>
          </a:p>
          <a:p>
            <a:r>
              <a:rPr lang="ru-RU" b="1" dirty="0" smtClean="0"/>
              <a:t>- стимулирование самореализации;</a:t>
            </a:r>
          </a:p>
          <a:p>
            <a:r>
              <a:rPr lang="ru-RU" b="1" dirty="0" smtClean="0"/>
              <a:t>- повышение мотивации учащихся при решении задач;</a:t>
            </a:r>
          </a:p>
          <a:p>
            <a:r>
              <a:rPr lang="ru-RU" b="1" dirty="0" smtClean="0"/>
              <a:t>- создание условий для отношений сотрудничества между учителем и учащимися.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1066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проектов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типу деятельности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Ролевые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проектов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количеству учащихся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Парные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Коллективные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проектов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продолжительности)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Краткосрочные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Средней  продолжительности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Долгосрочные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Порядок действий в работе с проектами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Знакомство с темой.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Выбор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подтем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(областей знания).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Сбор информации.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Выбор проектов.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Работа над проектами.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Презентация проектов.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Учебные темы проекта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398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« Наша малая родина»</a:t>
            </a:r>
          </a:p>
          <a:p>
            <a:pPr>
              <a:buNone/>
            </a:pPr>
            <a:endParaRPr lang="ru-RU" sz="1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«Наш класс. Наша школа».</a:t>
            </a:r>
          </a:p>
          <a:p>
            <a:endParaRPr lang="ru-RU" sz="1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</a:p>
          <a:p>
            <a:pPr>
              <a:buNone/>
            </a:pPr>
            <a:endParaRPr lang="ru-RU" sz="1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«Мои домашние питомцы»</a:t>
            </a:r>
          </a:p>
          <a:p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476436"/>
            <a:ext cx="8964488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малая родина»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исследовательский, индивидуальный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предмет: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окружающий мир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7 дней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малая родина – это место, где мы родились и живем.  У нас  есть места, которые нам очень нравятся, бываем там часто. Есть люди,  живущие рядом с нами, мы их очень любим и можем рассказать о них.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Что мы знаем о своем городе?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613</TotalTime>
  <Words>209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Проектная деятельность на уроках окружающего мира  в 1 классе. </vt:lpstr>
      <vt:lpstr>Слайд 2</vt:lpstr>
      <vt:lpstr>Цели проектной деятельности </vt:lpstr>
      <vt:lpstr>Виды проектов (по типу деятельности)</vt:lpstr>
      <vt:lpstr>Виды проектов (по количеству учащихся)</vt:lpstr>
      <vt:lpstr>Виды проектов (по продолжительности) </vt:lpstr>
      <vt:lpstr> Порядок действий в работе с проектами: </vt:lpstr>
      <vt:lpstr>Учебные темы проекта :</vt:lpstr>
      <vt:lpstr>Слайд 9</vt:lpstr>
      <vt:lpstr>Слайд 10</vt:lpstr>
      <vt:lpstr>Слайд 11</vt:lpstr>
      <vt:lpstr>Слайд 12</vt:lpstr>
      <vt:lpstr>Проект  «Мой класс и моя школа»</vt:lpstr>
      <vt:lpstr>Слайд 14</vt:lpstr>
      <vt:lpstr>Слайд 15</vt:lpstr>
      <vt:lpstr>Проект  « Моя семья»</vt:lpstr>
      <vt:lpstr>Слайд 17</vt:lpstr>
      <vt:lpstr>   Проект  «Мои домашние питомцы» </vt:lpstr>
      <vt:lpstr>Слайд 19</vt:lpstr>
      <vt:lpstr>Слайд 20</vt:lpstr>
      <vt:lpstr>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уроках окружающего мира в 1 классе. </dc:title>
  <dc:creator>Татьяна</dc:creator>
  <cp:lastModifiedBy>днс-чайка</cp:lastModifiedBy>
  <cp:revision>46</cp:revision>
  <dcterms:created xsi:type="dcterms:W3CDTF">2019-02-08T14:54:00Z</dcterms:created>
  <dcterms:modified xsi:type="dcterms:W3CDTF">2024-11-29T15:36:48Z</dcterms:modified>
</cp:coreProperties>
</file>