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57" r:id="rId4"/>
    <p:sldId id="258" r:id="rId5"/>
    <p:sldId id="264" r:id="rId6"/>
    <p:sldId id="265" r:id="rId7"/>
    <p:sldId id="260" r:id="rId8"/>
    <p:sldId id="263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без заголовка" id="{0A2C877B-84DB-408C-98A5-69DD003A8E7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90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рапетян Натали Аветиковна" initials="КНА" lastIdx="0" clrIdx="0">
    <p:extLst>
      <p:ext uri="{19B8F6BF-5375-455C-9EA6-DF929625EA0E}">
        <p15:presenceInfo xmlns="" xmlns:p15="http://schemas.microsoft.com/office/powerpoint/2012/main" userId="S-1-5-21-3956340588-1772990625-2300226474-191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90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Салатная</a:t>
            </a:r>
            <a:r>
              <a:rPr lang="ru-RU" baseline="0" dirty="0" smtClean="0"/>
              <a:t> горчица</a:t>
            </a:r>
            <a:endParaRPr lang="ru-RU" dirty="0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Зелень</c:v>
                </c:pt>
              </c:strCache>
            </c:strRef>
          </c:tx>
          <c:explosion val="25"/>
          <c:dLbls>
            <c:showCat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Знают</c:v>
                </c:pt>
                <c:pt idx="1">
                  <c:v>Не слышали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</c:v>
                </c:pt>
                <c:pt idx="1">
                  <c:v>0.7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Зелень</c:v>
                </c:pt>
              </c:strCache>
            </c:strRef>
          </c:tx>
          <c:explosion val="25"/>
          <c:dLbls>
            <c:showCatName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Выращивают</c:v>
                </c:pt>
                <c:pt idx="1">
                  <c:v>Не выращивают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pPr/>
              <a:t>4/7/2023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5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432" y="766483"/>
            <a:ext cx="9132890" cy="3160748"/>
          </a:xfrm>
        </p:spPr>
        <p:txBody>
          <a:bodyPr/>
          <a:lstStyle/>
          <a:p>
            <a:r>
              <a:rPr lang="ru-RU" sz="32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Листовая салатная горчица.</a:t>
            </a:r>
            <a:endParaRPr lang="ru-RU" sz="32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87750" y="2930768"/>
            <a:ext cx="2981571" cy="2250831"/>
          </a:xfrm>
        </p:spPr>
        <p:txBody>
          <a:bodyPr>
            <a:normAutofit fontScale="55000" lnSpcReduction="20000"/>
          </a:bodyPr>
          <a:lstStyle/>
          <a:p>
            <a:r>
              <a:rPr lang="ru-RU" sz="3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r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Автор: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Зуев Дмитрий</a:t>
            </a:r>
          </a:p>
          <a:p>
            <a:pPr algn="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ученик 4 «в» класса</a:t>
            </a:r>
          </a:p>
          <a:p>
            <a:pPr algn="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МБОУ г. Иркутска СОШ №10 </a:t>
            </a:r>
          </a:p>
          <a:p>
            <a:pPr algn="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им. П.А. Пономарёва</a:t>
            </a:r>
          </a:p>
          <a:p>
            <a:pPr algn="r"/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Руководитель: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Картавенко Т.В.</a:t>
            </a:r>
          </a:p>
          <a:p>
            <a:pPr algn="r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pPr algn="r"/>
            <a:endParaRPr lang="ru-RU" sz="29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5656944"/>
            <a:ext cx="1219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Иркутск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2023г.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C:\Users\Администратор\Desktop\школа\конфереция\IMG_20210831_1315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6666" y="3200401"/>
            <a:ext cx="2385734" cy="2215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370384"/>
            <a:ext cx="1219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Министерство образования и науки Российской Федерации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Департамент образования администрации г. Иркутска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772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51" y="-1"/>
            <a:ext cx="10058400" cy="4126524"/>
          </a:xfrm>
        </p:spPr>
        <p:txBody>
          <a:bodyPr>
            <a:norm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21337" y="1645164"/>
            <a:ext cx="10058400" cy="47825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3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Администратор\Desktop\школа\конфереция\IMG_20210831_13150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3343" y="4337539"/>
            <a:ext cx="2385734" cy="2215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9636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61603" y="3884200"/>
            <a:ext cx="3007658" cy="26921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51" y="1652954"/>
            <a:ext cx="10058400" cy="3751384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Цель работы: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изучить листовую горчицу как компонент здорового питание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Предмет исследования: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горчица салатная - листовая 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Гипотеза исследования: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Горчица салатная – листовая не только полезная, но и вкусная.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научится выращивать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растение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узнать о горчице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изучить полезные свойства горчицы и противопоказания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научится пользоваться дополнительной литературой и Интернет-ресурсами 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 </a:t>
            </a:r>
            <a:br>
              <a:rPr lang="ru-RU" sz="3200" dirty="0" smtClean="0"/>
            </a:br>
            <a:endParaRPr lang="ru-RU" sz="32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14616" y="1573306"/>
            <a:ext cx="10058400" cy="48543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417" y="287693"/>
            <a:ext cx="10058400" cy="8257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 </a:t>
            </a:r>
            <a:r>
              <a:rPr lang="ru-RU" sz="5300" b="1" dirty="0" smtClean="0"/>
              <a:t>Листовая салатная горчица.</a:t>
            </a:r>
            <a:r>
              <a:rPr lang="ru-RU" sz="5300" dirty="0" smtClean="0"/>
              <a:t/>
            </a:r>
            <a:br>
              <a:rPr lang="ru-RU" sz="5300" dirty="0" smtClean="0"/>
            </a:br>
            <a:endParaRPr lang="ru-RU" sz="53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8586" y="1723292"/>
            <a:ext cx="114651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Листовая салатная горчица - это однолетние растение из семейства Крестоцветных. Считается, что родиной её является Китай. Представляет собой салатную культуру с крупными листьями различной формы.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Содержимое 7" descr="C:\Users\Администратор\Desktop\школа\конфереция\IMG_20211020_205926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15046" y="4499791"/>
            <a:ext cx="2540691" cy="211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65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51" y="-1"/>
            <a:ext cx="10058400" cy="216891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Сорта пряной зелени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14616" y="1395046"/>
            <a:ext cx="10058400" cy="5032647"/>
          </a:xfrm>
        </p:spPr>
        <p:txBody>
          <a:bodyPr>
            <a:normAutofit fontScale="62500" lnSpcReduction="2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Высота растения, форма листьев, оттенки вкуса зеленой горчицы напрямую зависят от ее сорта. </a:t>
            </a:r>
          </a:p>
          <a:p>
            <a:r>
              <a:rPr lang="ru-RU" sz="4000" u="sng" dirty="0" smtClean="0">
                <a:latin typeface="Times New Roman" pitchFamily="18" charset="0"/>
                <a:cs typeface="Times New Roman" pitchFamily="18" charset="0"/>
              </a:rPr>
              <a:t>Существуют такие виды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Салатный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характеризуется нежными мелкими листочками и мягким вкусом;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Красный гигант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имеет более жесткие листья, изумрудные, с красным отливом;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Волнушка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оправдывает свое название, имеет «кудрявые» листья с ажурными краями;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Прима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– обладает нежным вкусом, собирать ее можно уже на 20 день после посадки;</a:t>
            </a:r>
          </a:p>
          <a:p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Мустанг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очень пряный и ароматный сорт с лиловым отливом зелени.</a:t>
            </a:r>
          </a:p>
          <a:p>
            <a:pPr algn="just"/>
            <a:endParaRPr lang="ru-RU" sz="3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Администратор\Desktop\школа\конфереция\IMG_20211020_20592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8296" y="284740"/>
            <a:ext cx="1521376" cy="178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32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51" y="422031"/>
            <a:ext cx="10058400" cy="174688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Полезные свойства листовой горчицы.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14616" y="1395046"/>
            <a:ext cx="10058400" cy="503264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укрепление иммунитета и восстановление сил после затяжных болезней.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-нормализация работы желудочно-кишечного тракта. Зелень помогает восстановить обмен веществ, избавиться от вздутия, тошноты, тяжести.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-стабилизация работы сердечнососудистой системы, снижение холестерина, повышение эластичности сосудистых стенок. 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-минерализация костей.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-борьба с воспалениями.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-профилактика онкологии.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-повышение эластичности эпидермиса.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-помощь в развитии плода.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-снижение показателей глюкозы для диабетиков.</a:t>
            </a:r>
          </a:p>
          <a:p>
            <a:pPr algn="just"/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Администратор\Desktop\школа\конфереция\IMG_20211020_20592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8296" y="284740"/>
            <a:ext cx="1521376" cy="178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32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Анкетирование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66800" y="2103438"/>
          <a:ext cx="4236720" cy="3932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6593490" y="2039007"/>
          <a:ext cx="4694620" cy="4025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51" y="-1"/>
            <a:ext cx="10058400" cy="2168917"/>
          </a:xfrm>
        </p:spPr>
        <p:txBody>
          <a:bodyPr>
            <a:norm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Содержимое 6" descr="C:\Users\Администратор\Desktop\школа\конфереция\IMG_20211020_20465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1992923" y="1840542"/>
            <a:ext cx="3692768" cy="25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Администратор\Desktop\школа\конфереция\IMG_20211020_20504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6738" y="1840524"/>
            <a:ext cx="3985847" cy="2614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Администратор\Desktop\школа\конфереция\IMG_20211020_20480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98124" y="4443046"/>
            <a:ext cx="4056184" cy="2250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Администратор\Desktop\школа\конфереция\IMG_20211020_204422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39816" y="4426513"/>
            <a:ext cx="3528645" cy="243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922585" y="668214"/>
            <a:ext cx="72331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Выращивание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горцицы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1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51" y="-1"/>
            <a:ext cx="10058400" cy="2168917"/>
          </a:xfrm>
        </p:spPr>
        <p:txBody>
          <a:bodyPr>
            <a:norm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C:\Users\Администратор\Desktop\школа\конфереция\IMG_20211020_20460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6461" y="539261"/>
            <a:ext cx="2684585" cy="267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Администратор\Desktop\школа\конфереция\IMG_20210419_20512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4492" y="515816"/>
            <a:ext cx="2596499" cy="2766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Администратор\Desktop\школа\конфереция\IMG_20210420_22541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18738" y="527538"/>
            <a:ext cx="2860431" cy="2708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Администратор\Desktop\школа\конфереция\IMG_20211020_205926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2677" y="3223846"/>
            <a:ext cx="2919046" cy="3094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C:\Users\Администратор\Desktop\школа\конфереция\IMG_20210530_120004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86554" y="3305908"/>
            <a:ext cx="2819312" cy="3059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C:\Users\Администратор\Desktop\школа\конфереция\IMG_20210831_131506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370" y="3282462"/>
            <a:ext cx="2549856" cy="304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Содержимое 17"/>
          <p:cNvSpPr>
            <a:spLocks noGrp="1"/>
          </p:cNvSpPr>
          <p:nvPr>
            <p:ph idx="1"/>
          </p:nvPr>
        </p:nvSpPr>
        <p:spPr>
          <a:xfrm flipH="1">
            <a:off x="11125200" y="1184032"/>
            <a:ext cx="152400" cy="96129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131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651" y="-1"/>
            <a:ext cx="10058400" cy="2168917"/>
          </a:xfrm>
        </p:spPr>
        <p:txBody>
          <a:bodyPr>
            <a:norm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14615" y="973016"/>
            <a:ext cx="11308461" cy="54546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ВЫВОД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Входе своей работы я выполнил поставленные мною задачи: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научился выращивать растение, это оказалось интересно и несложно,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узнал о листовой горчице,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выяснил полезные свойства и даже противопоказания к употреблению этого растения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научился пользоваться дополнительной литературой и интернет ресурсами.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Цель исследования достигнута – листовая горчица действительно очень полезное для человека растение. Но даже все полезное нужно употреблять в меру.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Гипотеза подтверждена – салат из горчицы получается очень вкусный и если совмещать её с другими овощами или зеленью получается не менее вкусно. </a:t>
            </a:r>
            <a:endParaRPr lang="ru-RU" sz="3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316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418</TotalTime>
  <Words>284</Words>
  <Application>Microsoft Office PowerPoint</Application>
  <PresentationFormat>Произвольный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Savon</vt:lpstr>
      <vt:lpstr>Листовая салатная горчица.</vt:lpstr>
      <vt:lpstr>Цель работы:   изучить листовую горчицу как компонент здорового питание  Предмет исследования:  горчица салатная - листовая   Гипотеза исследования:  Горчица салатная – листовая не только полезная, но и вкусная. Задачи: - научится выращивать растение  - узнать о горчице - изучить полезные свойства горчицы и противопоказания - научится пользоваться дополнительной литературой и Интернет-ресурсами     </vt:lpstr>
      <vt:lpstr> Листовая салатная горчица. </vt:lpstr>
      <vt:lpstr>Сорта пряной зелени </vt:lpstr>
      <vt:lpstr>Полезные свойства листовой горчицы.  </vt:lpstr>
      <vt:lpstr>Анкетирование</vt:lpstr>
      <vt:lpstr> </vt:lpstr>
      <vt:lpstr> </vt:lpstr>
      <vt:lpstr> </vt:lpstr>
      <vt:lpstr>БЛАГОДАРЮ ЗА ВНИМАНИЕ!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Горчица</dc:title>
  <dc:creator>Карапетян Натали Аветиковна</dc:creator>
  <cp:lastModifiedBy>Картавенко</cp:lastModifiedBy>
  <cp:revision>76</cp:revision>
  <dcterms:created xsi:type="dcterms:W3CDTF">2021-04-15T16:21:27Z</dcterms:created>
  <dcterms:modified xsi:type="dcterms:W3CDTF">2023-04-07T09:04:56Z</dcterms:modified>
</cp:coreProperties>
</file>