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6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4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8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4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5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7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5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7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82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Социальное </a:t>
            </a:r>
            <a:r>
              <a:rPr lang="ru-RU" sz="2000" b="1" dirty="0">
                <a:solidFill>
                  <a:srgbClr val="FFC000"/>
                </a:solidFill>
              </a:rPr>
              <a:t>партнерство в экологическом образовании младших </a:t>
            </a:r>
            <a:r>
              <a:rPr lang="ru-RU" sz="2000" b="1" dirty="0" smtClean="0">
                <a:solidFill>
                  <a:srgbClr val="FFC000"/>
                </a:solidFill>
              </a:rPr>
              <a:t>школьников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для устойчивого развития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МБОУ г. Иркутска СОШ № 10 им. П.А. Пономарева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Картавенко</a:t>
            </a:r>
            <a:r>
              <a:rPr lang="ru-RU" dirty="0" smtClean="0">
                <a:solidFill>
                  <a:schemeClr val="tx1"/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Мухина Т.В.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Хожоноева</a:t>
            </a:r>
            <a:r>
              <a:rPr lang="ru-RU" dirty="0" smtClean="0">
                <a:solidFill>
                  <a:schemeClr val="tx1"/>
                </a:solidFill>
              </a:rPr>
              <a:t> О.Г.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189" y="18864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Взаимодействие с Благотворительным Фондом </a:t>
            </a:r>
            <a:r>
              <a:rPr lang="ru-RU" sz="2200" dirty="0"/>
              <a:t>«Подари планете жизнь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2200" dirty="0" smtClean="0"/>
              <a:t>Акции: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64" y="1916832"/>
            <a:ext cx="8229600" cy="1584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1600" dirty="0" smtClean="0">
                <a:solidFill>
                  <a:srgbClr val="FFFF00"/>
                </a:solidFill>
              </a:rPr>
              <a:t>«Бумажный </a:t>
            </a:r>
            <a:r>
              <a:rPr lang="ru-RU" sz="1600" dirty="0">
                <a:solidFill>
                  <a:srgbClr val="FFFF00"/>
                </a:solidFill>
              </a:rPr>
              <a:t>переполох</a:t>
            </a:r>
            <a:r>
              <a:rPr lang="ru-RU" sz="1600" dirty="0" smtClean="0">
                <a:solidFill>
                  <a:srgbClr val="FFFF00"/>
                </a:solidFill>
              </a:rPr>
              <a:t>!»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«Батарейка </a:t>
            </a:r>
            <a:r>
              <a:rPr lang="ru-RU" sz="1600" dirty="0">
                <a:solidFill>
                  <a:srgbClr val="FFFF00"/>
                </a:solidFill>
              </a:rPr>
              <a:t>сдавайся</a:t>
            </a:r>
            <a:r>
              <a:rPr lang="ru-RU" sz="1600" dirty="0" smtClean="0">
                <a:solidFill>
                  <a:srgbClr val="FFFF00"/>
                </a:solidFill>
              </a:rPr>
              <a:t>!» 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«Мусору крышка!»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«</a:t>
            </a:r>
            <a:r>
              <a:rPr lang="ru-RU" sz="1600" dirty="0">
                <a:solidFill>
                  <a:srgbClr val="FFFF00"/>
                </a:solidFill>
              </a:rPr>
              <a:t>Посади дерево – подари планете жизнь»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5919">
            <a:off x="6818564" y="3330635"/>
            <a:ext cx="1775276" cy="3156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80" y="3605322"/>
            <a:ext cx="2211710" cy="2948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350394"/>
            <a:ext cx="2363755" cy="1772816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63452"/>
              </p:ext>
            </p:extLst>
          </p:nvPr>
        </p:nvGraphicFramePr>
        <p:xfrm>
          <a:off x="7576917" y="52821"/>
          <a:ext cx="1309963" cy="1839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6" imgW="7522125" imgH="10560857" progId="Word.Document.12">
                  <p:embed/>
                </p:oleObj>
              </mc:Choice>
              <mc:Fallback>
                <p:oleObj name="Документ" r:id="rId6" imgW="7522125" imgH="10560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6917" y="52821"/>
                        <a:ext cx="1309963" cy="1839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8663">
            <a:off x="2377021" y="4066843"/>
            <a:ext cx="1557613" cy="2076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" y="3925607"/>
            <a:ext cx="1983271" cy="26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259632"/>
            <a:ext cx="6554867" cy="5831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Взаимодействие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 МКУ г. ИРКУТСКА ИМЦРО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конкурсы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52185"/>
            <a:ext cx="4365341" cy="304209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555">
            <a:off x="6368730" y="960647"/>
            <a:ext cx="2589171" cy="37671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71" y="941377"/>
            <a:ext cx="3048372" cy="4354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2694">
            <a:off x="356150" y="1046336"/>
            <a:ext cx="2631878" cy="3638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4205">
            <a:off x="327110" y="4056020"/>
            <a:ext cx="3747456" cy="2480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6" y="3531438"/>
            <a:ext cx="2260076" cy="32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554867" cy="1524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Взаимодействие с музеями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628800"/>
            <a:ext cx="2303694" cy="17277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25" y="2244905"/>
            <a:ext cx="2555215" cy="1916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34107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960" y="4311883"/>
            <a:ext cx="3491880" cy="261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174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Взаимодействие с Домом творчества №1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экологические походы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9973"/>
            <a:ext cx="3920661" cy="2940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12522"/>
            <a:ext cx="2520280" cy="1890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03" y="657073"/>
            <a:ext cx="3347864" cy="2510898"/>
          </a:xfrm>
          <a:prstGeom prst="rect">
            <a:avLst/>
          </a:prstGeom>
        </p:spPr>
      </p:pic>
      <p:pic>
        <p:nvPicPr>
          <p:cNvPr id="7" name="Picture 14" descr="P100019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60251">
            <a:off x="301391" y="4144313"/>
            <a:ext cx="25066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775">
            <a:off x="2909981" y="1594914"/>
            <a:ext cx="3145809" cy="2438611"/>
          </a:xfrm>
          <a:prstGeom prst="rect">
            <a:avLst/>
          </a:prstGeom>
        </p:spPr>
      </p:pic>
      <p:pic>
        <p:nvPicPr>
          <p:cNvPr id="9" name="Picture 2" descr="G:\презентация педсовет\IMG_000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302" y="4637693"/>
            <a:ext cx="2145823" cy="15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Социальное партнерство с питомником «Дорога к дому»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92896"/>
            <a:ext cx="2825352" cy="3767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993" y="3140968"/>
            <a:ext cx="4788024" cy="22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54867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934505"/>
            <a:ext cx="2825352" cy="3767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64" y="260648"/>
            <a:ext cx="2833497" cy="3777996"/>
          </a:xfrm>
          <a:prstGeom prst="rect">
            <a:avLst/>
          </a:prstGeom>
        </p:spPr>
      </p:pic>
      <p:pic>
        <p:nvPicPr>
          <p:cNvPr id="6" name="Picture 9" descr="PHTO01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1109">
            <a:off x="5838830" y="250108"/>
            <a:ext cx="29432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NC110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42480">
            <a:off x="1588817" y="3749884"/>
            <a:ext cx="32400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4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93235"/>
            <a:ext cx="6554867" cy="1524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56442"/>
            <a:ext cx="6554867" cy="37676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8417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137</TotalTime>
  <Words>79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Wingdings 3</vt:lpstr>
      <vt:lpstr>Сектор</vt:lpstr>
      <vt:lpstr>Документ</vt:lpstr>
      <vt:lpstr>Социальное партнерство в экологическом образовании младших школьников для устойчивого развития    </vt:lpstr>
      <vt:lpstr>  Взаимодействие с Благотворительным Фондом «Подари планете жизнь» Акции:</vt:lpstr>
      <vt:lpstr>Взаимодействие с МКУ г. ИРКУТСКА ИМЦРО конкурсы</vt:lpstr>
      <vt:lpstr>Взаимодействие с музеями </vt:lpstr>
      <vt:lpstr>Взаимодействие с Домом творчества №1 экологические походы</vt:lpstr>
      <vt:lpstr>Социальное партнерство с питомником «Дорога к дому»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Документы</dc:creator>
  <cp:lastModifiedBy>Учетная запись Майкрософт</cp:lastModifiedBy>
  <cp:revision>15</cp:revision>
  <dcterms:created xsi:type="dcterms:W3CDTF">2022-04-19T05:39:23Z</dcterms:created>
  <dcterms:modified xsi:type="dcterms:W3CDTF">2022-04-21T12:50:59Z</dcterms:modified>
</cp:coreProperties>
</file>