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78" r:id="rId11"/>
    <p:sldId id="279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06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87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51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04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6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680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56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60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52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4515C-3A8A-400D-B72F-BD4C1B8DC85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D363D-E38A-4D9D-87A4-9928501D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1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9846" y="3223845"/>
            <a:ext cx="6142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r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marL="365760" indent="-256032" algn="r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ученица 1 «в» класса</a:t>
            </a:r>
          </a:p>
          <a:p>
            <a:pPr marL="365760" indent="-256032" algn="r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МБОУ г.Иркутска СОШ №10</a:t>
            </a:r>
          </a:p>
          <a:p>
            <a:pPr marL="365760" indent="-256032" algn="r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им. П.А. Пономарёва</a:t>
            </a:r>
          </a:p>
          <a:p>
            <a:pPr marL="365760" indent="-256032" algn="r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Решетникова Арина</a:t>
            </a:r>
          </a:p>
          <a:p>
            <a:pPr marL="365760" indent="-256032" algn="r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365760" indent="-256032" algn="r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Картавенко Т.В.</a:t>
            </a:r>
          </a:p>
          <a:p>
            <a:pPr marL="365760" indent="-256032" algn="r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учитель начальных классов</a:t>
            </a:r>
          </a:p>
          <a:p>
            <a:pPr marL="365760" indent="-256032">
              <a:defRPr/>
            </a:pPr>
            <a:endParaRPr lang="ru-RU" sz="1200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marL="365760" indent="-256032">
              <a:defRPr/>
            </a:pPr>
            <a:endParaRPr lang="ru-RU" sz="1200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endParaRPr lang="ru-RU" sz="1200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endParaRPr lang="ru-RU" sz="1200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endParaRPr lang="ru-RU" sz="1200" dirty="0" smtClean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>
              <a:defRPr/>
            </a:pPr>
            <a:r>
              <a:rPr lang="ru-RU" sz="12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Иркутск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6714" y="550985"/>
            <a:ext cx="4547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города Иркутска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№10 им. П. А. Пономарева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(МБОУ г. Иркутска СОШ № 10 им. П. А. Пономарева)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9736" y="1922585"/>
            <a:ext cx="475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>
              <a:defRPr/>
            </a:pPr>
            <a:r>
              <a:rPr lang="ru-RU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Игрушка из подручных материалов «Лесной домик».</a:t>
            </a:r>
          </a:p>
        </p:txBody>
      </p:sp>
      <p:pic>
        <p:nvPicPr>
          <p:cNvPr id="5" name="Picture 2" descr="https://pp.userapi.com/c850132/v850132936/4e0ea/uWZXeT1Frr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155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5-В основу домика входила маленькая стеклянная банка, облепленная тестом.</a:t>
            </a:r>
            <a:endParaRPr lang="ru-RU" dirty="0"/>
          </a:p>
        </p:txBody>
      </p:sp>
      <p:pic>
        <p:nvPicPr>
          <p:cNvPr id="10242" name="Picture 2" descr="https://pp.userapi.com/c846216/v846216936/10999d/MmQCC1bUog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0441"/>
            <a:ext cx="5791200" cy="5107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userapi.com/c851132/v851132867/23502/Ms21VajIib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2" y="1723292"/>
            <a:ext cx="6353908" cy="5134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64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45419/v845419936/10ef34/uWedemsDRU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7947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p.userapi.com/c850132/v850132936/4e0ea/uWZXeT1Frr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31" y="1"/>
            <a:ext cx="643596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4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653" y="2362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13632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784" y="152789"/>
            <a:ext cx="9881937" cy="884572"/>
          </a:xfrm>
        </p:spPr>
        <p:txBody>
          <a:bodyPr/>
          <a:lstStyle/>
          <a:p>
            <a:r>
              <a:rPr lang="ru-RU" dirty="0" smtClean="0"/>
              <a:t>Собираем элементы для поделки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9" y="986590"/>
            <a:ext cx="3243112" cy="576841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55" y="1375582"/>
            <a:ext cx="3742824" cy="4990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9" y="1037361"/>
            <a:ext cx="3186023" cy="5666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93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442" y="144378"/>
            <a:ext cx="5719011" cy="757990"/>
          </a:xfrm>
        </p:spPr>
        <p:txBody>
          <a:bodyPr/>
          <a:lstStyle/>
          <a:p>
            <a:r>
              <a:rPr lang="ru-RU" dirty="0" smtClean="0"/>
              <a:t>Изготовление поделки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47" y="902368"/>
            <a:ext cx="6645442" cy="5825146"/>
          </a:xfrm>
        </p:spPr>
      </p:pic>
    </p:spTree>
    <p:extLst>
      <p:ext uri="{BB962C8B-B14F-4D97-AF65-F5344CB8AC3E}">
        <p14:creationId xmlns="" xmlns:p14="http://schemas.microsoft.com/office/powerpoint/2010/main" val="39075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071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0"/>
            <a:ext cx="656492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4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6322/v846322936/10cae2/bf5Z2BtSz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6321/v846321936/107c11/Ep9h9Z4YaJ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24" y="0"/>
            <a:ext cx="62366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94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userapi.com/c851416/v851416867/2375f/8MFLHotPK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106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9432/v849432936/98497/pu8oPvJoNV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8" y="0"/>
            <a:ext cx="656492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1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47018/v847018936/107f64/v2_XQQyv0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78" y="0"/>
            <a:ext cx="641252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p.userapi.com/c850336/v850336936/4ba59/EF19xf8XkU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02923" cy="6840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9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846021/v846021936/10cb07/rWJhdDFbsS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1" y="226220"/>
            <a:ext cx="3477730" cy="6182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50436/v850436867/26ed7/m4_8QbHY-k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16" y="554467"/>
            <a:ext cx="4604890" cy="6139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22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5524/v845524936/112b07/MAdZ0-HZr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28" y="365125"/>
            <a:ext cx="3493168" cy="621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4722/v844722936/11541c/8ZVwdTXKpX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63" y="365125"/>
            <a:ext cx="4657558" cy="621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16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102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Собираем элементы для поделки </vt:lpstr>
      <vt:lpstr>Изготовление поделки </vt:lpstr>
      <vt:lpstr>Слайд 4</vt:lpstr>
      <vt:lpstr>Слайд 5</vt:lpstr>
      <vt:lpstr>Слайд 6</vt:lpstr>
      <vt:lpstr>Слайд 7</vt:lpstr>
      <vt:lpstr>Слайд 8</vt:lpstr>
      <vt:lpstr>Слайд 9</vt:lpstr>
      <vt:lpstr>5-В основу домика входила маленькая стеклянная банка, облепленная тестом.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богдан</dc:creator>
  <cp:lastModifiedBy>днс-чайка</cp:lastModifiedBy>
  <cp:revision>10</cp:revision>
  <dcterms:created xsi:type="dcterms:W3CDTF">2018-10-15T04:27:27Z</dcterms:created>
  <dcterms:modified xsi:type="dcterms:W3CDTF">2024-11-29T15:48:47Z</dcterms:modified>
</cp:coreProperties>
</file>