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0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10.05.2012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10.05.2012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152127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Муниципальное бюджетное общеобразовательное учреждение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города Иркутска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средняя общеобразовательная школа № 10 им. П. А. Пономарева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844824"/>
            <a:ext cx="6800800" cy="4032448"/>
          </a:xfrm>
        </p:spPr>
        <p:txBody>
          <a:bodyPr>
            <a:normAutofit fontScale="77500" lnSpcReduction="20000"/>
          </a:bodyPr>
          <a:lstStyle/>
          <a:p>
            <a:pPr marL="365760" indent="-256032">
              <a:defRPr/>
            </a:pPr>
            <a:endParaRPr lang="ru-RU" sz="3000" kern="10" dirty="0" smtClean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65760" indent="-256032">
              <a:defRPr/>
            </a:pPr>
            <a:r>
              <a:rPr lang="ru-RU" sz="30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Самое </a:t>
            </a:r>
            <a:r>
              <a:rPr lang="ru-RU" sz="30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доброе исследование</a:t>
            </a:r>
          </a:p>
          <a:p>
            <a:pPr marL="365760" indent="-256032">
              <a:defRPr/>
            </a:pPr>
            <a:r>
              <a:rPr lang="ru-RU" sz="3500" kern="10" dirty="0" smtClean="0">
                <a:ln w="9525">
                  <a:round/>
                  <a:headEnd/>
                  <a:tailEnd/>
                </a:ln>
                <a:solidFill>
                  <a:schemeClr val="tx1">
                    <a:lumMod val="85000"/>
                  </a:schemeClr>
                </a:solidFill>
                <a:latin typeface="Arial"/>
                <a:cs typeface="Arial"/>
              </a:rPr>
              <a:t>Тема: </a:t>
            </a:r>
            <a:r>
              <a:rPr lang="ru-RU" sz="3500" kern="10" dirty="0" smtClean="0">
                <a:ln w="9525">
                  <a:round/>
                  <a:headEnd/>
                  <a:tailEnd/>
                </a:ln>
                <a:solidFill>
                  <a:schemeClr val="tx1">
                    <a:lumMod val="85000"/>
                  </a:schemeClr>
                </a:solidFill>
                <a:latin typeface="Arial"/>
                <a:cs typeface="Arial"/>
              </a:rPr>
              <a:t>«Полезные свойства мёда».</a:t>
            </a:r>
          </a:p>
          <a:p>
            <a:pPr marL="365760" indent="-256032">
              <a:defRPr/>
            </a:pPr>
            <a:endParaRPr lang="ru-RU" sz="2000" kern="10" dirty="0" smtClean="0">
              <a:ln w="9525">
                <a:round/>
                <a:headEnd/>
                <a:tailEnd/>
              </a:ln>
              <a:solidFill>
                <a:schemeClr val="tx1">
                  <a:lumMod val="85000"/>
                </a:schemeClr>
              </a:solidFill>
              <a:latin typeface="Arial"/>
              <a:cs typeface="Arial"/>
            </a:endParaRPr>
          </a:p>
          <a:p>
            <a:pPr marL="365760" indent="-256032">
              <a:defRPr/>
            </a:pPr>
            <a:r>
              <a:rPr lang="ru-RU" sz="1600" b="1" dirty="0" smtClean="0">
                <a:solidFill>
                  <a:schemeClr val="tx1">
                    <a:lumMod val="85000"/>
                  </a:schemeClr>
                </a:solidFill>
              </a:rPr>
              <a:t>                                                                                        </a:t>
            </a:r>
            <a:r>
              <a:rPr lang="ru-RU" sz="1600" b="1" dirty="0" smtClean="0">
                <a:solidFill>
                  <a:schemeClr val="tx1"/>
                </a:solidFill>
              </a:rPr>
              <a:t>Выполнил:</a:t>
            </a:r>
          </a:p>
          <a:p>
            <a:pPr marL="365760" indent="-256032">
              <a:defRPr/>
            </a:pPr>
            <a:r>
              <a:rPr lang="ru-RU" sz="1600" dirty="0" smtClean="0">
                <a:solidFill>
                  <a:schemeClr val="tx1">
                    <a:lumMod val="85000"/>
                  </a:schemeClr>
                </a:solidFill>
              </a:rPr>
              <a:t>                                                                                        ученик 2 «А» класса</a:t>
            </a:r>
          </a:p>
          <a:p>
            <a:pPr marL="365760" indent="-256032">
              <a:defRPr/>
            </a:pPr>
            <a:r>
              <a:rPr lang="ru-RU" sz="1600" dirty="0" smtClean="0">
                <a:solidFill>
                  <a:schemeClr val="tx1">
                    <a:lumMod val="85000"/>
                  </a:schemeClr>
                </a:solidFill>
              </a:rPr>
              <a:t>                                                                                        МБОУ г.Иркутска СОШ №10</a:t>
            </a:r>
          </a:p>
          <a:p>
            <a:pPr marL="365760" indent="-256032">
              <a:defRPr/>
            </a:pPr>
            <a:r>
              <a:rPr lang="ru-RU" sz="1600" dirty="0" smtClean="0">
                <a:solidFill>
                  <a:schemeClr val="tx1">
                    <a:lumMod val="85000"/>
                  </a:schemeClr>
                </a:solidFill>
              </a:rPr>
              <a:t>                                                                                        им. П.А. Пономарёва</a:t>
            </a:r>
          </a:p>
          <a:p>
            <a:pPr marL="365760" indent="-256032">
              <a:defRPr/>
            </a:pPr>
            <a:r>
              <a:rPr lang="ru-RU" sz="1600" dirty="0" smtClean="0">
                <a:solidFill>
                  <a:schemeClr val="tx1">
                    <a:lumMod val="85000"/>
                  </a:schemeClr>
                </a:solidFill>
              </a:rPr>
              <a:t>                                                                                        Картавенко Александр</a:t>
            </a:r>
          </a:p>
          <a:p>
            <a:pPr marL="365760" indent="-256032">
              <a:defRPr/>
            </a:pPr>
            <a:r>
              <a:rPr lang="ru-RU" sz="1600" dirty="0" smtClean="0">
                <a:solidFill>
                  <a:schemeClr val="tx1">
                    <a:lumMod val="85000"/>
                  </a:schemeClr>
                </a:solidFill>
              </a:rPr>
              <a:t>                                                                                       </a:t>
            </a:r>
            <a:r>
              <a:rPr lang="ru-RU" sz="1600" b="1" dirty="0" smtClean="0">
                <a:solidFill>
                  <a:schemeClr val="tx1"/>
                </a:solidFill>
              </a:rPr>
              <a:t>Руководитель:</a:t>
            </a:r>
          </a:p>
          <a:p>
            <a:pPr marL="365760" indent="-256032">
              <a:defRPr/>
            </a:pPr>
            <a:r>
              <a:rPr lang="ru-RU" sz="1600" dirty="0" smtClean="0">
                <a:solidFill>
                  <a:schemeClr val="tx1">
                    <a:lumMod val="85000"/>
                  </a:schemeClr>
                </a:solidFill>
              </a:rPr>
              <a:t>                                                                                       Картавенко Т.В.</a:t>
            </a:r>
          </a:p>
          <a:p>
            <a:pPr marL="365760" indent="-256032">
              <a:defRPr/>
            </a:pPr>
            <a:r>
              <a:rPr lang="ru-RU" sz="1600" dirty="0" smtClean="0">
                <a:solidFill>
                  <a:schemeClr val="tx1">
                    <a:lumMod val="85000"/>
                  </a:schemeClr>
                </a:solidFill>
              </a:rPr>
              <a:t>                                                                                        учитель начальных классов</a:t>
            </a:r>
          </a:p>
          <a:p>
            <a:pPr marL="365760" indent="-256032">
              <a:defRPr/>
            </a:pPr>
            <a:endParaRPr lang="ru-RU" sz="1600" dirty="0" smtClean="0">
              <a:solidFill>
                <a:schemeClr val="tx1">
                  <a:lumMod val="85000"/>
                </a:schemeClr>
              </a:solidFill>
            </a:endParaRPr>
          </a:p>
          <a:p>
            <a:pPr marL="365760" indent="-256032">
              <a:defRPr/>
            </a:pPr>
            <a:r>
              <a:rPr lang="ru-RU" sz="1600" b="1" dirty="0" smtClean="0">
                <a:solidFill>
                  <a:schemeClr val="tx1">
                    <a:lumMod val="85000"/>
                  </a:schemeClr>
                </a:solidFill>
              </a:rPr>
              <a:t>                                                         </a:t>
            </a:r>
            <a:r>
              <a:rPr lang="ru-RU" sz="2100" b="1" dirty="0" smtClean="0">
                <a:solidFill>
                  <a:schemeClr val="tx1">
                    <a:lumMod val="85000"/>
                  </a:schemeClr>
                </a:solidFill>
              </a:rPr>
              <a:t>Иркутск</a:t>
            </a:r>
          </a:p>
          <a:p>
            <a:pPr marL="365760" indent="-256032">
              <a:defRPr/>
            </a:pPr>
            <a:r>
              <a:rPr lang="ru-RU" sz="2100" b="1" dirty="0" smtClean="0">
                <a:solidFill>
                  <a:schemeClr val="tx1">
                    <a:lumMod val="85000"/>
                  </a:schemeClr>
                </a:solidFill>
              </a:rPr>
              <a:t>                                            2012 г.</a:t>
            </a:r>
          </a:p>
          <a:p>
            <a:pPr marL="365760" indent="-256032">
              <a:defRPr/>
            </a:pPr>
            <a:endParaRPr lang="ru-RU" sz="2000" dirty="0" smtClean="0">
              <a:solidFill>
                <a:schemeClr val="tx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426794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Цель </a:t>
            </a:r>
            <a:r>
              <a:rPr lang="ru-RU" b="1" dirty="0" smtClean="0"/>
              <a:t>исследования: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изучить </a:t>
            </a:r>
            <a:r>
              <a:rPr lang="ru-RU" dirty="0" smtClean="0"/>
              <a:t>виды мёда, выяснить его  целебные свойства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> </a:t>
            </a:r>
            <a:r>
              <a:rPr lang="ru-RU" b="1" dirty="0" smtClean="0"/>
              <a:t>Задачи исследования: </a:t>
            </a:r>
            <a:r>
              <a:rPr lang="ru-RU" dirty="0" smtClean="0"/>
              <a:t>проанализировать </a:t>
            </a:r>
            <a:r>
              <a:rPr lang="ru-RU" dirty="0" smtClean="0"/>
              <a:t>научную литературу по теме; выяснить какой мёд полезнее.</a:t>
            </a:r>
            <a:endParaRPr lang="ru-RU" dirty="0"/>
          </a:p>
        </p:txBody>
      </p:sp>
      <p:pic>
        <p:nvPicPr>
          <p:cNvPr id="3" name="Рисунок 2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581128"/>
            <a:ext cx="2160240" cy="17281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548680"/>
            <a:ext cx="7498080" cy="2808312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Натуральный пчелиный мед - уникальный пищевой продукт, обладающий великолепными вкусовыми и питательными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качествами.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Мёд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благотворно влияет на все органы и системы организма, причем замечено, что более полезным является тот мед, который собран в вашей родной местности.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Рисунок 3" descr="Мед полезные свойств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4221088"/>
            <a:ext cx="2952328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Мёд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3997424"/>
          </a:xfrm>
        </p:spPr>
        <p:txBody>
          <a:bodyPr/>
          <a:lstStyle/>
          <a:p>
            <a:r>
              <a:rPr lang="ru-RU" b="1" dirty="0" smtClean="0"/>
              <a:t>Липовый</a:t>
            </a:r>
          </a:p>
          <a:p>
            <a:r>
              <a:rPr lang="ru-RU" b="1" dirty="0" smtClean="0"/>
              <a:t>Майский</a:t>
            </a:r>
          </a:p>
          <a:p>
            <a:r>
              <a:rPr lang="ru-RU" b="1" dirty="0" smtClean="0"/>
              <a:t>Гречишный</a:t>
            </a:r>
          </a:p>
          <a:p>
            <a:r>
              <a:rPr lang="ru-RU" b="1" dirty="0" smtClean="0"/>
              <a:t>Донниковый</a:t>
            </a:r>
          </a:p>
          <a:p>
            <a:r>
              <a:rPr lang="ru-RU" b="1" dirty="0" smtClean="0"/>
              <a:t>Мед из </a:t>
            </a:r>
            <a:r>
              <a:rPr lang="ru-RU" b="1" dirty="0" smtClean="0"/>
              <a:t>душицы           </a:t>
            </a:r>
            <a:endParaRPr lang="ru-RU" dirty="0"/>
          </a:p>
        </p:txBody>
      </p:sp>
      <p:pic>
        <p:nvPicPr>
          <p:cNvPr id="3074" name="Рисунок 13" descr="Мёд - полезные свойств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148064" y="3284984"/>
            <a:ext cx="3312368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Как определить натуральность мёда?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dirty="0" smtClean="0"/>
              <a:t>Эксперимент.</a:t>
            </a:r>
          </a:p>
          <a:p>
            <a:r>
              <a:rPr lang="ru-RU" dirty="0" smtClean="0"/>
              <a:t>. Налил в первое блюдце цветочный мёд, добавил воды, а потом капнул несколько капель йода. Цвет не изменился. Мёд оказался натуральным.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Налил во второе  блюдце гречишный мёд, добавил воды, а потом капнул несколько капель йода. Цвет не изменился. Мёд оказался натуральным.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:\Мои рисунки\апрель 2012\SDC1374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404664"/>
            <a:ext cx="3744416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D:\Мои рисунки\апрель 2012\SDC1374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8010" y="3197017"/>
            <a:ext cx="3351405" cy="2953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D:\Мои рисунки\апрель 2012\SDC13750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2582915"/>
            <a:ext cx="3240360" cy="3078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5098896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Благодаря своей работе я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узнал,</a:t>
            </a:r>
            <a:r>
              <a:rPr lang="ru-RU" sz="3200" dirty="0" smtClean="0"/>
              <a:t> что </a:t>
            </a:r>
            <a:r>
              <a:rPr lang="ru-RU" sz="3200" dirty="0" smtClean="0"/>
              <a:t> мёд </a:t>
            </a:r>
            <a:r>
              <a:rPr lang="ru-RU" sz="3200" dirty="0" smtClean="0"/>
              <a:t>- уникальный </a:t>
            </a:r>
            <a:r>
              <a:rPr lang="ru-RU" sz="3200" dirty="0" smtClean="0"/>
              <a:t> </a:t>
            </a:r>
            <a:r>
              <a:rPr lang="ru-RU" sz="3200" dirty="0" smtClean="0"/>
              <a:t>продукт, обладающий </a:t>
            </a:r>
            <a:br>
              <a:rPr lang="ru-RU" sz="3200" dirty="0" smtClean="0"/>
            </a:br>
            <a:r>
              <a:rPr lang="ru-RU" sz="3200" dirty="0" smtClean="0"/>
              <a:t>вкусовыми и питательными </a:t>
            </a:r>
            <a:r>
              <a:rPr lang="ru-RU" sz="3200" dirty="0" smtClean="0"/>
              <a:t>качествами</a:t>
            </a:r>
            <a:r>
              <a:rPr lang="ru-RU" sz="3200" dirty="0" smtClean="0"/>
              <a:t>,</a:t>
            </a:r>
            <a:r>
              <a:rPr lang="ru-RU" sz="3200" dirty="0" smtClean="0"/>
              <a:t>   целительными свойствами. </a:t>
            </a:r>
            <a:r>
              <a:rPr lang="ru-RU" sz="3200" dirty="0" smtClean="0"/>
              <a:t>Усвояемость меда организмом равна 100%. Этот </a:t>
            </a:r>
            <a:r>
              <a:rPr lang="ru-RU" sz="3200" dirty="0" smtClean="0"/>
              <a:t> </a:t>
            </a:r>
            <a:r>
              <a:rPr lang="ru-RU" sz="3200" dirty="0" smtClean="0"/>
              <a:t>продукт - ценный источник углеводов, содержащий практически все микроэлементы и витамины, которые необходимы человеку. </a:t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908720"/>
            <a:ext cx="7962088" cy="3312368"/>
          </a:xfrm>
        </p:spPr>
        <p:txBody>
          <a:bodyPr>
            <a:noAutofit/>
          </a:bodyPr>
          <a:lstStyle/>
          <a:p>
            <a:r>
              <a:rPr lang="ru-RU" sz="5400" dirty="0" smtClean="0"/>
              <a:t>Спасибо за внимание!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93</TotalTime>
  <Words>182</Words>
  <Application>Microsoft Office PowerPoint</Application>
  <PresentationFormat>Экран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Муниципальное бюджетное общеобразовательное учреждение города Иркутска средняя общеобразовательная школа № 10 им. П. А. Пономарева</vt:lpstr>
      <vt:lpstr> Цель исследования:  изучить виды мёда, выяснить его  целебные свойства.   Задачи исследования: проанализировать научную литературу по теме; выяснить какой мёд полезнее.</vt:lpstr>
      <vt:lpstr>Натуральный пчелиный мед - уникальный пищевой продукт, обладающий великолепными вкусовыми и питательными качествами. Мёд благотворно влияет на все органы и системы организма, причем замечено, что более полезным является тот мед, который собран в вашей родной местности.  </vt:lpstr>
      <vt:lpstr>Мёд</vt:lpstr>
      <vt:lpstr>Как определить натуральность мёда?</vt:lpstr>
      <vt:lpstr>Слайд 6</vt:lpstr>
      <vt:lpstr>Благодаря своей работе я узнал, что  мёд - уникальный  продукт, обладающий  вкусовыми и питательными качествами,   целительными свойствами. Усвояемость меда организмом равна 100%. Этот  продукт - ценный источник углеводов, содержащий практически все микроэлементы и витамины, которые необходимы человеку. 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общеобразовательное учреждение города Иркутска средняя общеобразовательная школа № 10 им. П. А. Пономарева</dc:title>
  <cp:lastModifiedBy>Татьяна</cp:lastModifiedBy>
  <cp:revision>11</cp:revision>
  <dcterms:modified xsi:type="dcterms:W3CDTF">2012-05-10T14:05:19Z</dcterms:modified>
</cp:coreProperties>
</file>