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7" r:id="rId4"/>
    <p:sldId id="261" r:id="rId5"/>
    <p:sldId id="273" r:id="rId6"/>
    <p:sldId id="274" r:id="rId7"/>
    <p:sldId id="275" r:id="rId8"/>
    <p:sldId id="276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40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141663"/>
            <a:ext cx="8208963" cy="44450"/>
          </a:xfrm>
        </p:spPr>
        <p:txBody>
          <a:bodyPr>
            <a:noAutofit/>
          </a:bodyPr>
          <a:lstStyle/>
          <a:p>
            <a:r>
              <a:rPr lang="ru-RU" sz="4800" dirty="0" smtClean="0"/>
              <a:t>Использование приемов арт-технологии на уроках литературы с целью формирования креативного мышления.</a:t>
            </a:r>
            <a:br>
              <a:rPr lang="ru-RU" sz="4800" dirty="0" smtClean="0"/>
            </a:b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11960" y="494116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Донская Ольга Ивановна,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русского языка и литературы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г. Иркутска СОШ №10 имени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П.А.Пономарёва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9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ДЕКАБРИСТСКИЕ ВЫСТУПЛЕНИЯ\Ольге Ивановне\20191120_1825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53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ДЕКАБРИСТСКИЕ ВЫСТУПЛЕНИЯ\Ольге Ивановне\20191120_1811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87600" y="-11339617"/>
            <a:ext cx="9600000" cy="72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ДЕКАБРИСТСКИЕ ВЫСТУПЛЕНИЯ\Ольге Ивановне\20191120_1811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27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ДЕКАБРИСТСКИЕ ВЫСТУПЛЕНИЯ\Ольге Ивановне\20191120_1816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ДЕКАБРИСТСКИЕ ВЫСТУПЛЕНИЯ\Ольге Ивановне\20191120_1816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87600" y="-11315700"/>
            <a:ext cx="921600" cy="6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92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ДЕКАБРИСТСКИЕ ВЫСТУПЛЕНИЯ\Ольге Ивановне\20191120_1818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ДЕКАБРИСТСКИЕ ВЫСТУПЛЕНИЯ\Ольге Ивановне\20191120_1818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0216"/>
            <a:ext cx="9252520" cy="686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43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ДЕКАБРИСТСКИЕ ВЫСТУПЛЕНИЯ\Ольге Ивановне\20191120_1818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61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ДЕКАБРИСТСКИЕ ВЫСТУПЛЕНИЯ\Ольге Ивановне\20191120_1824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367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551837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Уроки литературы - это не только источник запаса знаний школьника, но ещё и возможность формировать и развивать творческий потенциал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помогать ребятам создавать нечто уникальное. </a:t>
            </a:r>
          </a:p>
        </p:txBody>
      </p:sp>
    </p:spTree>
    <p:extLst>
      <p:ext uri="{BB962C8B-B14F-4D97-AF65-F5344CB8AC3E}">
        <p14:creationId xmlns:p14="http://schemas.microsoft.com/office/powerpoint/2010/main" val="336220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Арт (от англ. </a:t>
            </a:r>
            <a:r>
              <a:rPr lang="ru-RU" i="1" dirty="0" err="1"/>
              <a:t>art</a:t>
            </a:r>
            <a:r>
              <a:rPr lang="ru-RU" dirty="0"/>
              <a:t>) – визуальное искусство, технология – совокупность психолого-педагогических </a:t>
            </a:r>
            <a:r>
              <a:rPr lang="ru-RU" dirty="0" smtClean="0"/>
              <a:t>установок.</a:t>
            </a:r>
          </a:p>
          <a:p>
            <a:r>
              <a:rPr lang="ru-RU" dirty="0" smtClean="0"/>
              <a:t>Таким </a:t>
            </a:r>
            <a:r>
              <a:rPr lang="ru-RU" dirty="0"/>
              <a:t>образом, </a:t>
            </a:r>
            <a:r>
              <a:rPr lang="ru-RU" i="1" dirty="0"/>
              <a:t>арт-технология</a:t>
            </a:r>
            <a:r>
              <a:rPr lang="ru-RU" dirty="0"/>
              <a:t> – </a:t>
            </a:r>
            <a:r>
              <a:rPr lang="ru-RU" i="1" dirty="0"/>
              <a:t>это система последовательных действий педагога, направленных на решение учебно-воспитательных задач, с использованием различных видов искусства.</a:t>
            </a:r>
            <a:r>
              <a:rPr lang="ru-RU" dirty="0"/>
              <a:t> </a:t>
            </a:r>
          </a:p>
          <a:p>
            <a:pPr marL="13716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732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44656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dirty="0" smtClean="0"/>
              <a:t> Приемы </a:t>
            </a:r>
            <a:r>
              <a:rPr lang="ru-RU" dirty="0"/>
              <a:t>арт-технологий, используемые на уроках русского языка и литературы </a:t>
            </a:r>
            <a:r>
              <a:rPr lang="ru-RU" dirty="0" smtClean="0"/>
              <a:t>: </a:t>
            </a:r>
            <a:r>
              <a:rPr lang="ru-RU" dirty="0"/>
              <a:t>          </a:t>
            </a:r>
          </a:p>
          <a:p>
            <a:r>
              <a:rPr lang="ru-RU" i="1" dirty="0" err="1"/>
              <a:t>Изотерапия</a:t>
            </a:r>
            <a:r>
              <a:rPr lang="ru-RU" dirty="0"/>
              <a:t> – терапия изобразительным искусством (рисованием</a:t>
            </a:r>
            <a:r>
              <a:rPr lang="ru-RU" dirty="0" smtClean="0"/>
              <a:t>). </a:t>
            </a:r>
            <a:r>
              <a:rPr lang="ru-RU" dirty="0"/>
              <a:t>С помощью цвета можно передать свое настроение, восприятие мира и самого себя, </a:t>
            </a:r>
            <a:r>
              <a:rPr lang="ru-RU" dirty="0" err="1" smtClean="0"/>
              <a:t>самовыразиться</a:t>
            </a:r>
            <a:r>
              <a:rPr lang="ru-RU" dirty="0"/>
              <a:t>.</a:t>
            </a:r>
          </a:p>
          <a:p>
            <a:r>
              <a:rPr lang="ru-RU" i="1" dirty="0" err="1" smtClean="0"/>
              <a:t>Сказкотерапия</a:t>
            </a:r>
            <a:r>
              <a:rPr lang="ru-RU" dirty="0" smtClean="0"/>
              <a:t> </a:t>
            </a:r>
            <a:r>
              <a:rPr lang="ru-RU" dirty="0"/>
              <a:t>– это терапевтическое воздействие на ребенка с использованием </a:t>
            </a:r>
            <a:r>
              <a:rPr lang="ru-RU" dirty="0" smtClean="0"/>
              <a:t>материалов сказок.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Коллаж-</a:t>
            </a:r>
            <a:r>
              <a:rPr lang="ru-RU" dirty="0"/>
              <a:t>это </a:t>
            </a:r>
            <a:r>
              <a:rPr lang="ru-RU" dirty="0" smtClean="0"/>
              <a:t> </a:t>
            </a:r>
            <a:r>
              <a:rPr lang="ru-RU" dirty="0"/>
              <a:t>интересная форма </a:t>
            </a:r>
            <a:r>
              <a:rPr lang="ru-RU" dirty="0" smtClean="0"/>
              <a:t>обобщения </a:t>
            </a:r>
            <a:r>
              <a:rPr lang="ru-RU" dirty="0"/>
              <a:t>материала, она позволяет   охватить всех учащихся.  </a:t>
            </a:r>
          </a:p>
        </p:txBody>
      </p:sp>
    </p:spTree>
    <p:extLst>
      <p:ext uri="{BB962C8B-B14F-4D97-AF65-F5344CB8AC3E}">
        <p14:creationId xmlns:p14="http://schemas.microsoft.com/office/powerpoint/2010/main" val="27429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181818"/>
                </a:solidFill>
                <a:latin typeface="Times New Roman"/>
                <a:ea typeface="Times New Roman"/>
              </a:rPr>
              <a:t>Проводить</a:t>
            </a:r>
            <a:r>
              <a:rPr lang="ru-RU" sz="1800" dirty="0">
                <a:solidFill>
                  <a:srgbClr val="181818"/>
                </a:solidFill>
                <a:latin typeface="Arial"/>
                <a:ea typeface="Times New Roman"/>
              </a:rPr>
              <a:t> </a:t>
            </a:r>
            <a:r>
              <a:rPr lang="ru-RU" dirty="0">
                <a:solidFill>
                  <a:srgbClr val="181818"/>
                </a:solidFill>
                <a:latin typeface="Times New Roman"/>
                <a:ea typeface="Times New Roman"/>
              </a:rPr>
              <a:t>такую работу можно на уроках литературы после прочтения художественного текста, изучения биографии, интересные коллажи получаются на уроках изучения  лирики.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971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Прием «Коллаж» </a:t>
            </a:r>
            <a:r>
              <a:rPr lang="ru-RU" dirty="0" smtClean="0"/>
              <a:t> </a:t>
            </a:r>
            <a:r>
              <a:rPr lang="ru-RU" dirty="0"/>
              <a:t>- интересная форма обобщения материала, она позволяет   охватить всех учащихся.  Работа в группах, создание своими </a:t>
            </a:r>
            <a:r>
              <a:rPr lang="ru-RU" dirty="0" smtClean="0"/>
              <a:t>руками </a:t>
            </a:r>
            <a:r>
              <a:rPr lang="ru-RU" dirty="0"/>
              <a:t>"продукта" помогает понять идею произведения, авторский замысел, а также выйти на собственную интерпретацию. Педагогу, при помощи данного метода , легче раскрыть индивидуальные способности каждого учащегося. </a:t>
            </a:r>
          </a:p>
        </p:txBody>
      </p:sp>
    </p:spTree>
    <p:extLst>
      <p:ext uri="{BB962C8B-B14F-4D97-AF65-F5344CB8AC3E}">
        <p14:creationId xmlns:p14="http://schemas.microsoft.com/office/powerpoint/2010/main" val="52797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Работа над </a:t>
            </a:r>
            <a:r>
              <a:rPr lang="ru-RU" dirty="0" smtClean="0"/>
              <a:t> </a:t>
            </a:r>
            <a:r>
              <a:rPr lang="ru-RU" dirty="0" err="1" smtClean="0"/>
              <a:t>коллажом</a:t>
            </a:r>
            <a:r>
              <a:rPr lang="ru-RU" dirty="0" smtClean="0"/>
              <a:t> </a:t>
            </a:r>
            <a:r>
              <a:rPr lang="ru-RU" dirty="0"/>
              <a:t>предполагает определенный алгоритм.</a:t>
            </a:r>
          </a:p>
          <a:p>
            <a:r>
              <a:rPr lang="ru-RU" dirty="0"/>
              <a:t>1.Деление на творческие группы. Определение тем коллажей.</a:t>
            </a:r>
          </a:p>
          <a:p>
            <a:r>
              <a:rPr lang="ru-RU" dirty="0"/>
              <a:t>2.Подготовить материал к изготовлению коллажа. Подумать над замыслом своего коллажа. (что хотят донести, на чем акцентировать </a:t>
            </a:r>
            <a:r>
              <a:rPr lang="ru-RU" dirty="0" smtClean="0"/>
              <a:t> внимание, выделение </a:t>
            </a:r>
            <a:r>
              <a:rPr lang="ru-RU" dirty="0"/>
              <a:t>центральных образов, обсуждение деталей коллажа, распределение обязанностей в группе)</a:t>
            </a:r>
          </a:p>
          <a:p>
            <a:r>
              <a:rPr lang="ru-RU" dirty="0"/>
              <a:t>3.Изготовление коллажей. В ходе работы дети воплощают свои идеи, замыслы, советуясь, помогая друг другу.</a:t>
            </a:r>
          </a:p>
          <a:p>
            <a:r>
              <a:rPr lang="ru-RU" dirty="0"/>
              <a:t>4. Защита. Представление работ. На этом этапе дети называют свою тему, рассказывают, как они ее раскрыли при помощи использования фотографий, цитат, что они хотели до нас </a:t>
            </a:r>
            <a:r>
              <a:rPr lang="ru-RU" dirty="0" smtClean="0"/>
              <a:t>донести. </a:t>
            </a:r>
            <a:r>
              <a:rPr lang="ru-RU" dirty="0"/>
              <a:t>Завершающей частью двух уроков является защита </a:t>
            </a:r>
            <a:r>
              <a:rPr lang="ru-RU" dirty="0" smtClean="0"/>
              <a:t> </a:t>
            </a:r>
            <a:r>
              <a:rPr lang="ru-RU" dirty="0"/>
              <a:t>коллажей учениками, обсуждение всех этапов работы.</a:t>
            </a:r>
          </a:p>
          <a:p>
            <a:r>
              <a:rPr lang="ru-RU" dirty="0"/>
              <a:t>5. Выставление оценок.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259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Использование коллажа в работе словесника - это трудная, требующая тщательной подготовки, но очень интересная работа. </a:t>
            </a:r>
          </a:p>
          <a:p>
            <a:r>
              <a:rPr lang="ru-RU" dirty="0"/>
              <a:t>Арт-технологии помогают интерпретировать текст, помогают избежать монотонности и скуки, мотивируют подростков на повторное чтение и более глубокое погружение в художественный мир мастера</a:t>
            </a:r>
            <a:r>
              <a:rPr lang="ru-RU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174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ЕКАБРИСТСКИЕ ВЫСТУПЛЕНИЯ\Ольге Ивановне\20191120_1810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</TotalTime>
  <Words>334</Words>
  <Application>Microsoft Office PowerPoint</Application>
  <PresentationFormat>Экран (4:3)</PresentationFormat>
  <Paragraphs>20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Cambria</vt:lpstr>
      <vt:lpstr>Times New Roman</vt:lpstr>
      <vt:lpstr>Wingdings</vt:lpstr>
      <vt:lpstr>Wingdings 2</vt:lpstr>
      <vt:lpstr>Wingdings 3</vt:lpstr>
      <vt:lpstr>Апекс</vt:lpstr>
      <vt:lpstr>Использование приемов арт-технологии на уроках литературы с целью формирования креативного мышления.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Приемы арт-технологии на уроках русского языка и литературы как средство реализации деятельностного подхода в образовании.</dc:title>
  <dc:creator>азу</dc:creator>
  <cp:lastModifiedBy>user</cp:lastModifiedBy>
  <cp:revision>20</cp:revision>
  <dcterms:created xsi:type="dcterms:W3CDTF">2019-11-21T12:04:58Z</dcterms:created>
  <dcterms:modified xsi:type="dcterms:W3CDTF">2024-12-26T03:51:19Z</dcterms:modified>
</cp:coreProperties>
</file>