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Роман «Дубровский»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443841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1826 году, в сентябре, Пушкин был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царем Николаем I в Москву.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 беседы с поэтом царь заявил, что разговаривал с «умнейшим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 России». Пушкину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жить в Москве и даже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 в архивах. В начале тридцатых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поэт начинает писать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Над романом «Дубровский» Пушкин работает 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1832 года по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1833 года. При жизни создателя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роман не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напечатан: Пушкин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его незаконченным.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" y="1556792"/>
            <a:ext cx="40576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620688"/>
            <a:ext cx="3726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основу романа легло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графа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Нащокина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 С. Пушкину «об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небогатом дворянине по фамилии Островский...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имел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 соседом за землю. Был вытеснен из имения и, оставшись с одними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стал грабить...» (П. И. Бартенев). О подобных делах Пушкин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слышал и раньше. Эти факты были творчески осмыслены А. С. Пушкиным 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«Дубровский».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64400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Петрович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Троекуров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портрет Троекурова основан на том, что он является представителем старинного дворянского рода. Троекуров — богатый и знатный помещик, занимающий высокое положение в обществе. В его распоряжении около 3000 крепостных. Троекуров — владелец села Покровское, где он проживает со своей семьёй. Портретная характеристика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Петровича основана на том, что почти всю свою жизнь он посвятил военной карьере, уйдя в отставку в высоком звании генерал-аншефа. Внешний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Петровича красноречиво указывает на его крепкое здоровье и большую физическую силу..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12" y="273050"/>
            <a:ext cx="4241536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9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Гаврилович Дубровский</a:t>
            </a:r>
            <a:r>
              <a:rPr lang="ru-RU" b="0" dirty="0">
                <a:solidFill>
                  <a:srgbClr val="202124"/>
                </a:solidFill>
                <a:latin typeface="Gelasio"/>
              </a:rPr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008313" cy="4785395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Дубровского являет нам человека прямолинейного, честного, гордого даже в бедности. Когда-то Троекуров предлагал ему свое покровительство, но он отказался, понимая, что это покровительство сделает его зависимым. На слова Троекурова: «Коли в твоем Володьке будет путь, так отдам за него Машу; даром, что он гол как сокол». Андрей Гаврилович качал головой и отвечал обыкновенно: «Нет,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Петрович: мой Володька не жених Марии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Кириловне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Бедному дворянину, каков он, лучше жениться на бедной дворяночке, да быть главою в доме, чем сделаться приказчиком избалованной бабенки». В этих словах отражался характер Андрея Гавриловича.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8" y="404664"/>
            <a:ext cx="51724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 smtClean="0"/>
              <a:t>Владимир Дубровский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Дубровский вел в Петербурге жизнь, по его мнению, приличную гвардейскому офицеру. Отец посылал ему деньги, себе не оставляя почти ничего, и Дубровский, расточительный и честолюбивый молодой человек, «позволял себе роскошные прихоти, играл в карты и входил в долги, не заботясь о будущем». Он надеялся на отца и на то, что сможет найти себе богатую невесту. Известие о болезни отца Дубровский воспринял «с необыкновенным волнением». Его ужасало положение отца, и он «упрекал себя в преступном небрежении». В характере Дубровского проявились любовь к своей семье и готовность прийти на помощь отцу.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3050"/>
            <a:ext cx="4896543" cy="62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Троекурова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Троекурова — героиня повести А.С. Пушкина "Дубровский". Она дочь богатого помещика, Кириллы Петровича Троекурова. Её единственным развлечением являются романы из большой библиотеке, потому что отец фактически запер её в своём доме. Маша получила прекрасное образование, воспитана, говорит по-французски. Из-за постоянного одиночества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отца она стала замкнутой, живёт в своём мире. Она скромна, в ней нет самомнения и заносчивости, которые присущи её отцу. Она подчиняется движениям своего сердца, способна на большую и искреннюю любовь. Её отличают религиозность, умение смириться со своей судьбой, покорность. Эти качества заставляют девушку отказаться от женского счастья ради сохранения своего честного имени: она отказывается уйти с Дубровским, так как повенчана с князем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Верейским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050"/>
            <a:ext cx="5112568" cy="63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4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Благородный разбойник.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456384" cy="4691063"/>
          </a:xfrm>
        </p:spPr>
        <p:txBody>
          <a:bodyPr/>
          <a:lstStyle/>
          <a:p>
            <a:r>
              <a:rPr lang="ru-RU" dirty="0"/>
              <a:t>Благородство - это нравственность, самоотверженная честность и открытость. В романе благородство проигрывает везде и во всем: история дружбы завершается враждой, приезд сына оказывается рядом со смертью отца. Похороны и пожар, праздник и ограбление - вот такие непохожие события соседствуют в романе. Владимир Дубровский, как и его отец, наделен благородством, чувством человеческого достоинства, добротой и бескорыстием. Однако он не мог спасти отца, потерял </a:t>
            </a:r>
            <a:r>
              <a:rPr lang="ru-RU" dirty="0" err="1"/>
              <a:t>Кистеневку</a:t>
            </a:r>
            <a:r>
              <a:rPr lang="ru-RU" dirty="0"/>
              <a:t>, не соединился с Машей, расстался с крестьянами. Пушкин сожалеет, что в мире нет места благородству. Но герой заслужил уважение отца, Троекурова, интерес Маши и наши восхищения.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04664"/>
            <a:ext cx="52565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571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Gelasio</vt:lpstr>
      <vt:lpstr>Helvetica Neue</vt:lpstr>
      <vt:lpstr>Times New Roman</vt:lpstr>
      <vt:lpstr>Тема Office</vt:lpstr>
      <vt:lpstr>А.С.Пушкин. Роман «Дубровский»</vt:lpstr>
      <vt:lpstr>Презентация PowerPoint</vt:lpstr>
      <vt:lpstr>Кирила Петрович Троекуров.</vt:lpstr>
      <vt:lpstr>Андрей Гаврилович Дубровский </vt:lpstr>
      <vt:lpstr>Владимир Дубровский</vt:lpstr>
      <vt:lpstr>Маша Троекурова</vt:lpstr>
      <vt:lpstr>Благородный разбойник.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А.С.Пушкин. Роман «Дубровский»</dc:title>
  <dc:creator>User</dc:creator>
  <cp:lastModifiedBy>user</cp:lastModifiedBy>
  <cp:revision>12</cp:revision>
  <dcterms:created xsi:type="dcterms:W3CDTF">2024-10-31T23:40:05Z</dcterms:created>
  <dcterms:modified xsi:type="dcterms:W3CDTF">2024-12-26T03:44:05Z</dcterms:modified>
</cp:coreProperties>
</file>