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8" r:id="rId3"/>
    <p:sldId id="261" r:id="rId4"/>
    <p:sldId id="262" r:id="rId5"/>
    <p:sldId id="263" r:id="rId6"/>
    <p:sldId id="264" r:id="rId7"/>
    <p:sldId id="26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А.С.Пушкин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«Барышня-крестьянка»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84784"/>
            <a:ext cx="5904656" cy="520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117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3008313" cy="1162050"/>
          </a:xfrm>
        </p:spPr>
        <p:txBody>
          <a:bodyPr/>
          <a:lstStyle/>
          <a:p>
            <a:r>
              <a:rPr lang="ru-RU" b="0" dirty="0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Иван Петрович Берестов</a:t>
            </a:r>
            <a:br>
              <a:rPr lang="ru-RU" b="0" dirty="0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Вдовец, жена умерла во время родов. Своё утешение нашёл в ведении хозяйства. Он сам занимается бухгалтерией в имении, благодаря его управлению доходы постоянно растут. Берестов построил большой красивый дом, посадил сад, заслужил доверие и уважение в своём окружении. Презирает образ жизни соседа Муромского, не упуская случая раскритиковать его. В молодости служил в гвардии, но выступает против карьеры военного для своего сына. Не читает никакой литературы. Придерживается консервативных взглядов на брак, считает расчёт и мнение родителей важнее романтических чувств молодых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737" y="323056"/>
            <a:ext cx="4524375" cy="575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159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Григорий Иванович Муромский</a:t>
            </a:r>
            <a:b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Вдовец, имеет дочь Лизу (на английский манер называет её Бетси), которую всячески балует. Любит разнообразные нововведения, увлекается англоманией (слуги, одетые как английские жокеи, гувернантка-англичанка). В молодости промотал практически всё своё состояние, из-за чего уехал в деревню, где освоился и решил остаться. Ведение хозяйства не даёт результата, Григорий Иванович не самый умелый управляющий. Тем не менее его уважают, в том числе за смелые поступки и склонность к реформам и риску.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1196752"/>
            <a:ext cx="5111750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89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Алексей Берестов</a:t>
            </a:r>
            <a:r>
              <a:rPr lang="ru-RU" b="0" dirty="0"/>
              <a:t/>
            </a:r>
            <a:br>
              <a:rPr lang="ru-RU" b="0" dirty="0"/>
            </a:br>
            <a:r>
              <a:rPr lang="ru-RU" b="0" dirty="0"/>
              <a:t/>
            </a:r>
            <a:br>
              <a:rPr lang="ru-RU" b="0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Молодой человек, возлюбленный Лизы Сын Ивана Петровича, приехал в деревню после окончания университета и живёт вместе с отцом, пока не будет принято решение о его дальнейшей карьере. Умный образованный юноша, хорошо сложен, красив, жизнерадостен. Любит охоту, прогулки верхом, все те развлечения, которые присущи его возрасту. Принципиальный и честный: когда отец, приказал ему жениться, он не боясь, что его лишат наследства, решил жить бедно, своим трудом, но с любимой женщиной.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620688"/>
            <a:ext cx="4536504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419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Лиза Муромская</a:t>
            </a:r>
            <a:r>
              <a:rPr lang="ru-RU" b="0" dirty="0"/>
              <a:t/>
            </a:r>
            <a:br>
              <a:rPr lang="ru-RU" b="0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Юная девушка 17 лет. Отец называет её Бетси, потакает любым капризам, ко всем шалостям относится снисходительно. Она воспитана романтической натурой, не знает забот, мечтает о любви. Автор, давая характеристику, называет её “балованным дитём”. У Лизы красивое смуглое лицо, чёрные глаза. Помимо англичанки за Лизой приставлена присматривать девушка Настя, с которой Лиза дружит и придумывает всякие затеи, чтобы разнообразить жизнь в деревне. Дочь Муромского, как и остальные девушки в округе, интересуется молодым барином Берестовым, который, по слухам, очень красив, бледен и страдает от безответных чувств. При встречах с Алексеем называет себя дочерью кузнеца Акулиной.</a:t>
            </a:r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969" y="273050"/>
            <a:ext cx="4277912" cy="585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180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Настя</a:t>
            </a:r>
            <a:r>
              <a:rPr lang="ru-RU" b="0" dirty="0"/>
              <a:t/>
            </a:r>
            <a:br>
              <a:rPr lang="ru-RU" b="0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Горничная и подруга Лизы. Девушка, служанка Лизы. Она немного старше, но так же смешлива и ветрена, как и дочь хозяина. Девушки дружат, делятся секретами и вместе участвуют в авантюрах и розыгрышах.</a:t>
            </a:r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88640"/>
            <a:ext cx="4968552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597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Мисс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Жаксон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Гувернантка Лизы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Мадам, привезённая из Англии для воспитания дочери Григория Ивановича. Ей сорок лет, она очень строга и крайне консервативна в вопросах воспитания. Она постоянно пребывает в полуобморочном состоянии от проказ и шалостей воспитанницы. Мисс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Жаксон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красится белилами и сурьмит брови, что находят смешным Лиза и Настя. Мадам очень грустит в России, страдая от окружающей её дикости</a:t>
            </a:r>
            <a:r>
              <a:rPr lang="ru-RU" dirty="0"/>
              <a:t>.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050" y="476672"/>
            <a:ext cx="4881438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26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506</Words>
  <Application>Microsoft Office PowerPoint</Application>
  <PresentationFormat>Экран (4:3)</PresentationFormat>
  <Paragraphs>13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Тема Office</vt:lpstr>
      <vt:lpstr>А.С.Пушкин «Барышня-крестьянка»</vt:lpstr>
      <vt:lpstr>Иван Петрович Берестов </vt:lpstr>
      <vt:lpstr>Григорий Иванович Муромский </vt:lpstr>
      <vt:lpstr>Алексей Берестов  </vt:lpstr>
      <vt:lpstr>Лиза Муромская </vt:lpstr>
      <vt:lpstr>Настя </vt:lpstr>
      <vt:lpstr>Мисс Жаксон Гувернантка Лизы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А.С.Пуш</dc:title>
  <dc:creator>User</dc:creator>
  <cp:lastModifiedBy>user</cp:lastModifiedBy>
  <cp:revision>4</cp:revision>
  <dcterms:created xsi:type="dcterms:W3CDTF">2024-12-22T12:59:56Z</dcterms:created>
  <dcterms:modified xsi:type="dcterms:W3CDTF">2024-12-26T03:43:13Z</dcterms:modified>
</cp:coreProperties>
</file>