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4" y="-11010"/>
            <a:ext cx="3802595" cy="684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54"/>
            <a:ext cx="5256584" cy="684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476672"/>
            <a:ext cx="3203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Дружба лицеистов первого выпуска стала символом человеческой верности. За годы учения в Лицее Пушкиным написано около 120 стихотворений. Он уже осознаёт себя поэтом. Естественно, он был во главе литературного движения, сначала в стенах Лицея, потом и вне </a:t>
            </a:r>
            <a:r>
              <a:rPr lang="ru-RU" sz="2400" dirty="0" smtClean="0"/>
              <a:t>его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0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60648"/>
            <a:ext cx="564056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Львович Пушкин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484784"/>
            <a:ext cx="4920481" cy="5373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484785"/>
            <a:ext cx="399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два года до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рождения сына Александра оставил военную службу. В совершенстве владел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французским языком, следил за отечественной литературой, писал стихи. Сергей Львович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гордился своим сыном  и очень высоко ценил его талант.</a:t>
            </a:r>
          </a:p>
          <a:p>
            <a:pPr fontAlgn="base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Надежда Осиповна Пушкина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412776"/>
            <a:ext cx="3840361" cy="5445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1859340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Мать поэта - Надежда Осиповна Ганнибал, внучка «арапа Петра Великого», Абрама Ганнибала. При всей живости характера умела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владеть собой, всегда весёлая и беззаботная. Много занималась воспитанием детей. Пушкин беззаботно любил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свою мать, хотя недолго пользовался нежностью материнской.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4427984" cy="54452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1556792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Крестили будущего поэта в соборе Богоявления. В архиве церкви сохранилась книга, в которой есть запись о рождении А. Пушкина: «Во дворе коллежского регистратора Ивана Васильевича Скворцова, у жильца его майора Сергея Львовича Пушкина родился сын Александр».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76056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188640"/>
            <a:ext cx="4067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Саша обладал неуравновешенным характером: то был задумчивым и рассеянным, часами мог просиживать в библиотеке отца, то был живой, шаловливый ребёнок, поражавший родителей своим «пылким нравом, необыкновенной памятью и наблюдательным не по годам умом». Саша начал сочинять стихи, когда ему было три года. А уже к восьми годам он прочитал большую часть книг из библиотеки отца.</a:t>
            </a:r>
            <a:r>
              <a:rPr lang="ru-RU" sz="2400" b="1" dirty="0" smtClean="0"/>
              <a:t> 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76470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творчестве Пушкина два человека сольются в один образ няни - бабушка по матери Мария Алексеевна и няня Арина Родионовна.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332656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июня 1811 года Пушкину исполнилось 12 лет, а 19 октября в Царском Селе близ Петербурга 30 мальчиков стали лицеистами. Главным событием в жизни юного Пушкина, предопределившим весь его дальнейший путь, стало зачисление в Царскосельский Лицей, привилегированное учебное заведение для мальчиков из дворянских семей. Был среди них и Пушкин.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4344417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898842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7"/>
            <a:ext cx="4283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Общительный, умевший ценить людей Пушкин имел много друзей. Дружба для него была той силой, которая соединяет людей в крепком союзе на всю жизнь. Друзей поэт приобрел в Лицее. Особенно близкие отношения у Пушкина установились с двенадцатью одноклассниками. Их имена поэт называет в своих стихах. Это И. Малиновский, М. Яковлев, Ф. Матюшкин, А Горчаков. Самыми любимыми и преданными друзьями Пушкины были </a:t>
            </a:r>
            <a:r>
              <a:rPr lang="ru-RU" sz="2400" dirty="0" err="1" smtClean="0"/>
              <a:t>Дельвиг</a:t>
            </a:r>
            <a:r>
              <a:rPr lang="ru-RU" sz="2400" dirty="0" smtClean="0"/>
              <a:t>, </a:t>
            </a:r>
            <a:r>
              <a:rPr lang="ru-RU" sz="2400" dirty="0" err="1" smtClean="0"/>
              <a:t>Пущин</a:t>
            </a:r>
            <a:r>
              <a:rPr lang="ru-RU" sz="2400" dirty="0" smtClean="0"/>
              <a:t>, Кюхельбекер.</a:t>
            </a:r>
            <a:endParaRPr lang="ru-RU" sz="2400" dirty="0"/>
          </a:p>
        </p:txBody>
      </p:sp>
      <p:pic>
        <p:nvPicPr>
          <p:cNvPr id="12800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60648"/>
            <a:ext cx="456044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360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Сергей Львович Пушкин</vt:lpstr>
      <vt:lpstr>Надежда Осиповна Пушкина</vt:lpstr>
      <vt:lpstr>Александр Сергеевич Пушкин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</cp:revision>
  <dcterms:created xsi:type="dcterms:W3CDTF">2024-10-30T22:57:18Z</dcterms:created>
  <dcterms:modified xsi:type="dcterms:W3CDTF">2024-12-22T12:13:08Z</dcterms:modified>
</cp:coreProperties>
</file>